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57" r:id="rId4"/>
    <p:sldId id="274" r:id="rId5"/>
    <p:sldId id="271" r:id="rId6"/>
    <p:sldId id="270" r:id="rId7"/>
    <p:sldId id="272" r:id="rId8"/>
    <p:sldId id="275" r:id="rId9"/>
    <p:sldId id="261" r:id="rId10"/>
    <p:sldId id="273" r:id="rId11"/>
    <p:sldId id="269" r:id="rId12"/>
    <p:sldId id="25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5E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P Creedon" userId="60f1324d5083c9d3" providerId="LiveId" clId="{7BE5FBA7-F348-47BE-A8F0-C159517F3D76}"/>
    <pc:docChg chg="undo custSel addSld delSld modSld sldOrd">
      <pc:chgData name="JP Creedon" userId="60f1324d5083c9d3" providerId="LiveId" clId="{7BE5FBA7-F348-47BE-A8F0-C159517F3D76}" dt="2021-06-08T04:12:26.590" v="5038" actId="20577"/>
      <pc:docMkLst>
        <pc:docMk/>
      </pc:docMkLst>
      <pc:sldChg chg="modSp mod">
        <pc:chgData name="JP Creedon" userId="60f1324d5083c9d3" providerId="LiveId" clId="{7BE5FBA7-F348-47BE-A8F0-C159517F3D76}" dt="2021-06-08T02:38:22.543" v="317" actId="14826"/>
        <pc:sldMkLst>
          <pc:docMk/>
          <pc:sldMk cId="613087415" sldId="256"/>
        </pc:sldMkLst>
        <pc:spChg chg="mod">
          <ac:chgData name="JP Creedon" userId="60f1324d5083c9d3" providerId="LiveId" clId="{7BE5FBA7-F348-47BE-A8F0-C159517F3D76}" dt="2021-06-08T02:38:00.146" v="314" actId="20577"/>
          <ac:spMkLst>
            <pc:docMk/>
            <pc:sldMk cId="613087415" sldId="256"/>
            <ac:spMk id="2" creationId="{F9E0631A-FBE3-413E-A603-BC56DE64E498}"/>
          </ac:spMkLst>
        </pc:spChg>
        <pc:spChg chg="mod">
          <ac:chgData name="JP Creedon" userId="60f1324d5083c9d3" providerId="LiveId" clId="{7BE5FBA7-F348-47BE-A8F0-C159517F3D76}" dt="2021-06-08T02:38:03.798" v="316" actId="6549"/>
          <ac:spMkLst>
            <pc:docMk/>
            <pc:sldMk cId="613087415" sldId="256"/>
            <ac:spMk id="3" creationId="{7FFF8E2A-F203-417A-8D02-97ABE684592E}"/>
          </ac:spMkLst>
        </pc:spChg>
        <pc:picChg chg="mod">
          <ac:chgData name="JP Creedon" userId="60f1324d5083c9d3" providerId="LiveId" clId="{7BE5FBA7-F348-47BE-A8F0-C159517F3D76}" dt="2021-06-08T02:38:22.543" v="317" actId="14826"/>
          <ac:picMkLst>
            <pc:docMk/>
            <pc:sldMk cId="613087415" sldId="256"/>
            <ac:picMk id="8" creationId="{186CDE22-2B32-43D5-83F6-EAB886986FAA}"/>
          </ac:picMkLst>
        </pc:picChg>
      </pc:sldChg>
      <pc:sldChg chg="delSp modSp mod ord">
        <pc:chgData name="JP Creedon" userId="60f1324d5083c9d3" providerId="LiveId" clId="{7BE5FBA7-F348-47BE-A8F0-C159517F3D76}" dt="2021-06-08T04:10:33.865" v="4920" actId="20577"/>
        <pc:sldMkLst>
          <pc:docMk/>
          <pc:sldMk cId="800412742" sldId="257"/>
        </pc:sldMkLst>
        <pc:spChg chg="mod">
          <ac:chgData name="JP Creedon" userId="60f1324d5083c9d3" providerId="LiveId" clId="{7BE5FBA7-F348-47BE-A8F0-C159517F3D76}" dt="2021-06-08T02:28:16.422" v="9" actId="20577"/>
          <ac:spMkLst>
            <pc:docMk/>
            <pc:sldMk cId="800412742" sldId="257"/>
            <ac:spMk id="2" creationId="{B7060485-C34A-4248-AB01-536E62F13EE5}"/>
          </ac:spMkLst>
        </pc:spChg>
        <pc:spChg chg="mod">
          <ac:chgData name="JP Creedon" userId="60f1324d5083c9d3" providerId="LiveId" clId="{7BE5FBA7-F348-47BE-A8F0-C159517F3D76}" dt="2021-06-08T04:10:33.865" v="4920" actId="20577"/>
          <ac:spMkLst>
            <pc:docMk/>
            <pc:sldMk cId="800412742" sldId="257"/>
            <ac:spMk id="3" creationId="{53919AD9-36E0-4D83-8A39-5C6696EE217E}"/>
          </ac:spMkLst>
        </pc:spChg>
        <pc:spChg chg="del">
          <ac:chgData name="JP Creedon" userId="60f1324d5083c9d3" providerId="LiveId" clId="{7BE5FBA7-F348-47BE-A8F0-C159517F3D76}" dt="2021-06-08T02:30:24.012" v="17" actId="478"/>
          <ac:spMkLst>
            <pc:docMk/>
            <pc:sldMk cId="800412742" sldId="257"/>
            <ac:spMk id="12" creationId="{E1E748C3-5737-46C5-A30F-D2F9E958BEBD}"/>
          </ac:spMkLst>
        </pc:spChg>
        <pc:spChg chg="del mod">
          <ac:chgData name="JP Creedon" userId="60f1324d5083c9d3" providerId="LiveId" clId="{7BE5FBA7-F348-47BE-A8F0-C159517F3D76}" dt="2021-06-08T02:30:25.506" v="18" actId="478"/>
          <ac:spMkLst>
            <pc:docMk/>
            <pc:sldMk cId="800412742" sldId="257"/>
            <ac:spMk id="13" creationId="{5FAE861D-8D55-4BB9-A8A4-0816C55B8515}"/>
          </ac:spMkLst>
        </pc:spChg>
        <pc:picChg chg="del">
          <ac:chgData name="JP Creedon" userId="60f1324d5083c9d3" providerId="LiveId" clId="{7BE5FBA7-F348-47BE-A8F0-C159517F3D76}" dt="2021-06-08T02:32:24.083" v="30" actId="478"/>
          <ac:picMkLst>
            <pc:docMk/>
            <pc:sldMk cId="800412742" sldId="257"/>
            <ac:picMk id="5" creationId="{B1D65642-758C-4891-8764-27C3C546BE60}"/>
          </ac:picMkLst>
        </pc:picChg>
        <pc:picChg chg="del">
          <ac:chgData name="JP Creedon" userId="60f1324d5083c9d3" providerId="LiveId" clId="{7BE5FBA7-F348-47BE-A8F0-C159517F3D76}" dt="2021-06-08T02:30:12.320" v="13" actId="478"/>
          <ac:picMkLst>
            <pc:docMk/>
            <pc:sldMk cId="800412742" sldId="257"/>
            <ac:picMk id="11" creationId="{1D37844F-5F98-40EF-9D8D-5F312EA51066}"/>
          </ac:picMkLst>
        </pc:picChg>
        <pc:picChg chg="mod">
          <ac:chgData name="JP Creedon" userId="60f1324d5083c9d3" providerId="LiveId" clId="{7BE5FBA7-F348-47BE-A8F0-C159517F3D76}" dt="2021-06-08T02:29:19.306" v="12" actId="14826"/>
          <ac:picMkLst>
            <pc:docMk/>
            <pc:sldMk cId="800412742" sldId="257"/>
            <ac:picMk id="20" creationId="{03DF3D5B-B796-4376-80CA-3D913284D232}"/>
          </ac:picMkLst>
        </pc:picChg>
        <pc:cxnChg chg="del">
          <ac:chgData name="JP Creedon" userId="60f1324d5083c9d3" providerId="LiveId" clId="{7BE5FBA7-F348-47BE-A8F0-C159517F3D76}" dt="2021-06-08T02:30:18.137" v="14" actId="478"/>
          <ac:cxnSpMkLst>
            <pc:docMk/>
            <pc:sldMk cId="800412742" sldId="257"/>
            <ac:cxnSpMk id="15" creationId="{52E88A1A-808A-414E-9A18-E2826DC63EF8}"/>
          </ac:cxnSpMkLst>
        </pc:cxnChg>
        <pc:cxnChg chg="del">
          <ac:chgData name="JP Creedon" userId="60f1324d5083c9d3" providerId="LiveId" clId="{7BE5FBA7-F348-47BE-A8F0-C159517F3D76}" dt="2021-06-08T02:30:18.800" v="15" actId="478"/>
          <ac:cxnSpMkLst>
            <pc:docMk/>
            <pc:sldMk cId="800412742" sldId="257"/>
            <ac:cxnSpMk id="17" creationId="{5ED0D9D5-7627-400E-9277-521F446B5509}"/>
          </ac:cxnSpMkLst>
        </pc:cxnChg>
      </pc:sldChg>
      <pc:sldChg chg="addSp modSp mod ord">
        <pc:chgData name="JP Creedon" userId="60f1324d5083c9d3" providerId="LiveId" clId="{7BE5FBA7-F348-47BE-A8F0-C159517F3D76}" dt="2021-06-08T04:09:23.140" v="4900"/>
        <pc:sldMkLst>
          <pc:docMk/>
          <pc:sldMk cId="388639061" sldId="258"/>
        </pc:sldMkLst>
        <pc:spChg chg="mod">
          <ac:chgData name="JP Creedon" userId="60f1324d5083c9d3" providerId="LiveId" clId="{7BE5FBA7-F348-47BE-A8F0-C159517F3D76}" dt="2021-06-08T02:37:27.172" v="284" actId="20577"/>
          <ac:spMkLst>
            <pc:docMk/>
            <pc:sldMk cId="388639061" sldId="258"/>
            <ac:spMk id="2" creationId="{B7060485-C34A-4248-AB01-536E62F13EE5}"/>
          </ac:spMkLst>
        </pc:spChg>
        <pc:spChg chg="add mod">
          <ac:chgData name="JP Creedon" userId="60f1324d5083c9d3" providerId="LiveId" clId="{7BE5FBA7-F348-47BE-A8F0-C159517F3D76}" dt="2021-06-08T03:11:02.869" v="2322" actId="1076"/>
          <ac:spMkLst>
            <pc:docMk/>
            <pc:sldMk cId="388639061" sldId="258"/>
            <ac:spMk id="3" creationId="{EC47D80B-0B9F-4CA3-990F-DD1B4F6D1CA1}"/>
          </ac:spMkLst>
        </pc:spChg>
      </pc:sldChg>
      <pc:sldChg chg="modSp mod ord">
        <pc:chgData name="JP Creedon" userId="60f1324d5083c9d3" providerId="LiveId" clId="{7BE5FBA7-F348-47BE-A8F0-C159517F3D76}" dt="2021-06-08T03:24:02.140" v="2942"/>
        <pc:sldMkLst>
          <pc:docMk/>
          <pc:sldMk cId="405600707" sldId="261"/>
        </pc:sldMkLst>
        <pc:spChg chg="mod">
          <ac:chgData name="JP Creedon" userId="60f1324d5083c9d3" providerId="LiveId" clId="{7BE5FBA7-F348-47BE-A8F0-C159517F3D76}" dt="2021-06-08T03:23:46.104" v="2935" actId="20577"/>
          <ac:spMkLst>
            <pc:docMk/>
            <pc:sldMk cId="405600707" sldId="261"/>
            <ac:spMk id="2" creationId="{E2DDABDE-0AD6-448F-85FC-328334263AC3}"/>
          </ac:spMkLst>
        </pc:spChg>
        <pc:graphicFrameChg chg="mod">
          <ac:chgData name="JP Creedon" userId="60f1324d5083c9d3" providerId="LiveId" clId="{7BE5FBA7-F348-47BE-A8F0-C159517F3D76}" dt="2021-06-08T03:23:28.136" v="2920" actId="400"/>
          <ac:graphicFrameMkLst>
            <pc:docMk/>
            <pc:sldMk cId="405600707" sldId="261"/>
            <ac:graphicFrameMk id="10" creationId="{765F750E-6F6E-4F6E-BAAB-22BAED0C69CC}"/>
          </ac:graphicFrameMkLst>
        </pc:graphicFrameChg>
      </pc:sldChg>
      <pc:sldChg chg="del">
        <pc:chgData name="JP Creedon" userId="60f1324d5083c9d3" providerId="LiveId" clId="{7BE5FBA7-F348-47BE-A8F0-C159517F3D76}" dt="2021-06-08T02:35:44.008" v="240" actId="47"/>
        <pc:sldMkLst>
          <pc:docMk/>
          <pc:sldMk cId="1887596730" sldId="263"/>
        </pc:sldMkLst>
      </pc:sldChg>
      <pc:sldChg chg="del">
        <pc:chgData name="JP Creedon" userId="60f1324d5083c9d3" providerId="LiveId" clId="{7BE5FBA7-F348-47BE-A8F0-C159517F3D76}" dt="2021-06-08T02:35:07.062" v="238" actId="47"/>
        <pc:sldMkLst>
          <pc:docMk/>
          <pc:sldMk cId="1659885063" sldId="265"/>
        </pc:sldMkLst>
      </pc:sldChg>
      <pc:sldChg chg="del">
        <pc:chgData name="JP Creedon" userId="60f1324d5083c9d3" providerId="LiveId" clId="{7BE5FBA7-F348-47BE-A8F0-C159517F3D76}" dt="2021-06-08T02:35:09.863" v="239" actId="47"/>
        <pc:sldMkLst>
          <pc:docMk/>
          <pc:sldMk cId="3474667981" sldId="266"/>
        </pc:sldMkLst>
      </pc:sldChg>
      <pc:sldChg chg="del">
        <pc:chgData name="JP Creedon" userId="60f1324d5083c9d3" providerId="LiveId" clId="{7BE5FBA7-F348-47BE-A8F0-C159517F3D76}" dt="2021-06-08T02:42:11.245" v="582" actId="47"/>
        <pc:sldMkLst>
          <pc:docMk/>
          <pc:sldMk cId="1481154550" sldId="267"/>
        </pc:sldMkLst>
      </pc:sldChg>
      <pc:sldChg chg="modSp mod">
        <pc:chgData name="JP Creedon" userId="60f1324d5083c9d3" providerId="LiveId" clId="{7BE5FBA7-F348-47BE-A8F0-C159517F3D76}" dt="2021-06-08T03:49:17.136" v="2984" actId="113"/>
        <pc:sldMkLst>
          <pc:docMk/>
          <pc:sldMk cId="735232181" sldId="268"/>
        </pc:sldMkLst>
        <pc:spChg chg="mod">
          <ac:chgData name="JP Creedon" userId="60f1324d5083c9d3" providerId="LiveId" clId="{7BE5FBA7-F348-47BE-A8F0-C159517F3D76}" dt="2021-06-08T03:49:17.136" v="2984" actId="113"/>
          <ac:spMkLst>
            <pc:docMk/>
            <pc:sldMk cId="735232181" sldId="268"/>
            <ac:spMk id="3" creationId="{53919AD9-36E0-4D83-8A39-5C6696EE217E}"/>
          </ac:spMkLst>
        </pc:spChg>
      </pc:sldChg>
      <pc:sldChg chg="modSp mod ord">
        <pc:chgData name="JP Creedon" userId="60f1324d5083c9d3" providerId="LiveId" clId="{7BE5FBA7-F348-47BE-A8F0-C159517F3D76}" dt="2021-06-08T03:24:10.006" v="2947" actId="20577"/>
        <pc:sldMkLst>
          <pc:docMk/>
          <pc:sldMk cId="1305055916" sldId="269"/>
        </pc:sldMkLst>
        <pc:spChg chg="mod">
          <ac:chgData name="JP Creedon" userId="60f1324d5083c9d3" providerId="LiveId" clId="{7BE5FBA7-F348-47BE-A8F0-C159517F3D76}" dt="2021-06-08T03:24:10.006" v="2947" actId="20577"/>
          <ac:spMkLst>
            <pc:docMk/>
            <pc:sldMk cId="1305055916" sldId="269"/>
            <ac:spMk id="2" creationId="{9F9A3549-13D4-4D00-8123-E68032CC5413}"/>
          </ac:spMkLst>
        </pc:spChg>
      </pc:sldChg>
      <pc:sldChg chg="addSp delSp modSp add mod ord">
        <pc:chgData name="JP Creedon" userId="60f1324d5083c9d3" providerId="LiveId" clId="{7BE5FBA7-F348-47BE-A8F0-C159517F3D76}" dt="2021-06-08T04:11:47.353" v="4924" actId="14826"/>
        <pc:sldMkLst>
          <pc:docMk/>
          <pc:sldMk cId="2287724114" sldId="270"/>
        </pc:sldMkLst>
        <pc:spChg chg="mod">
          <ac:chgData name="JP Creedon" userId="60f1324d5083c9d3" providerId="LiveId" clId="{7BE5FBA7-F348-47BE-A8F0-C159517F3D76}" dt="2021-06-08T02:40:20.089" v="435" actId="20577"/>
          <ac:spMkLst>
            <pc:docMk/>
            <pc:sldMk cId="2287724114" sldId="270"/>
            <ac:spMk id="2" creationId="{B7060485-C34A-4248-AB01-536E62F13EE5}"/>
          </ac:spMkLst>
        </pc:spChg>
        <pc:spChg chg="del">
          <ac:chgData name="JP Creedon" userId="60f1324d5083c9d3" providerId="LiveId" clId="{7BE5FBA7-F348-47BE-A8F0-C159517F3D76}" dt="2021-06-08T02:35:56.241" v="242" actId="478"/>
          <ac:spMkLst>
            <pc:docMk/>
            <pc:sldMk cId="2287724114" sldId="270"/>
            <ac:spMk id="3" creationId="{53919AD9-36E0-4D83-8A39-5C6696EE217E}"/>
          </ac:spMkLst>
        </pc:spChg>
        <pc:spChg chg="add del mod">
          <ac:chgData name="JP Creedon" userId="60f1324d5083c9d3" providerId="LiveId" clId="{7BE5FBA7-F348-47BE-A8F0-C159517F3D76}" dt="2021-06-08T02:35:57.823" v="243" actId="478"/>
          <ac:spMkLst>
            <pc:docMk/>
            <pc:sldMk cId="2287724114" sldId="270"/>
            <ac:spMk id="5" creationId="{939DA630-8352-4264-A8F7-EF500DCC0C50}"/>
          </ac:spMkLst>
        </pc:spChg>
        <pc:spChg chg="add del mod">
          <ac:chgData name="JP Creedon" userId="60f1324d5083c9d3" providerId="LiveId" clId="{7BE5FBA7-F348-47BE-A8F0-C159517F3D76}" dt="2021-06-08T02:39:18.804" v="322"/>
          <ac:spMkLst>
            <pc:docMk/>
            <pc:sldMk cId="2287724114" sldId="270"/>
            <ac:spMk id="10" creationId="{2997F5BF-E258-4CB4-AD4D-085923BF8CE9}"/>
          </ac:spMkLst>
        </pc:spChg>
        <pc:spChg chg="add mod">
          <ac:chgData name="JP Creedon" userId="60f1324d5083c9d3" providerId="LiveId" clId="{7BE5FBA7-F348-47BE-A8F0-C159517F3D76}" dt="2021-06-08T03:03:05.657" v="2022" actId="20577"/>
          <ac:spMkLst>
            <pc:docMk/>
            <pc:sldMk cId="2287724114" sldId="270"/>
            <ac:spMk id="12" creationId="{7A014D1D-F6DA-44EB-9C54-9175EDE45F1E}"/>
          </ac:spMkLst>
        </pc:spChg>
        <pc:picChg chg="add del">
          <ac:chgData name="JP Creedon" userId="60f1324d5083c9d3" providerId="LiveId" clId="{7BE5FBA7-F348-47BE-A8F0-C159517F3D76}" dt="2021-06-08T02:35:59.909" v="245" actId="22"/>
          <ac:picMkLst>
            <pc:docMk/>
            <pc:sldMk cId="2287724114" sldId="270"/>
            <ac:picMk id="7" creationId="{6DC47EEB-79EB-4A7E-A729-6307D03317C2}"/>
          </ac:picMkLst>
        </pc:picChg>
        <pc:picChg chg="add mod">
          <ac:chgData name="JP Creedon" userId="60f1324d5083c9d3" providerId="LiveId" clId="{7BE5FBA7-F348-47BE-A8F0-C159517F3D76}" dt="2021-06-08T02:36:22.942" v="249" actId="1076"/>
          <ac:picMkLst>
            <pc:docMk/>
            <pc:sldMk cId="2287724114" sldId="270"/>
            <ac:picMk id="9" creationId="{24E34D54-570D-4EFF-BCFB-9FA9B3793666}"/>
          </ac:picMkLst>
        </pc:picChg>
        <pc:picChg chg="mod">
          <ac:chgData name="JP Creedon" userId="60f1324d5083c9d3" providerId="LiveId" clId="{7BE5FBA7-F348-47BE-A8F0-C159517F3D76}" dt="2021-06-08T04:11:47.353" v="4924" actId="14826"/>
          <ac:picMkLst>
            <pc:docMk/>
            <pc:sldMk cId="2287724114" sldId="270"/>
            <ac:picMk id="20" creationId="{03DF3D5B-B796-4376-80CA-3D913284D232}"/>
          </ac:picMkLst>
        </pc:picChg>
      </pc:sldChg>
      <pc:sldChg chg="addSp delSp modSp new mod ord">
        <pc:chgData name="JP Creedon" userId="60f1324d5083c9d3" providerId="LiveId" clId="{7BE5FBA7-F348-47BE-A8F0-C159517F3D76}" dt="2021-06-08T04:09:12.293" v="4898" actId="20577"/>
        <pc:sldMkLst>
          <pc:docMk/>
          <pc:sldMk cId="3169232785" sldId="271"/>
        </pc:sldMkLst>
        <pc:spChg chg="mod">
          <ac:chgData name="JP Creedon" userId="60f1324d5083c9d3" providerId="LiveId" clId="{7BE5FBA7-F348-47BE-A8F0-C159517F3D76}" dt="2021-06-08T02:43:43.313" v="609" actId="20577"/>
          <ac:spMkLst>
            <pc:docMk/>
            <pc:sldMk cId="3169232785" sldId="271"/>
            <ac:spMk id="2" creationId="{2C129959-6588-45AF-902E-0D4920119A08}"/>
          </ac:spMkLst>
        </pc:spChg>
        <pc:spChg chg="del">
          <ac:chgData name="JP Creedon" userId="60f1324d5083c9d3" providerId="LiveId" clId="{7BE5FBA7-F348-47BE-A8F0-C159517F3D76}" dt="2021-06-08T02:43:24.977" v="586" actId="478"/>
          <ac:spMkLst>
            <pc:docMk/>
            <pc:sldMk cId="3169232785" sldId="271"/>
            <ac:spMk id="3" creationId="{68122D5D-33F4-4111-9403-245BF71FB3F9}"/>
          </ac:spMkLst>
        </pc:spChg>
        <pc:spChg chg="add del mod">
          <ac:chgData name="JP Creedon" userId="60f1324d5083c9d3" providerId="LiveId" clId="{7BE5FBA7-F348-47BE-A8F0-C159517F3D76}" dt="2021-06-08T02:51:14.112" v="1031" actId="478"/>
          <ac:spMkLst>
            <pc:docMk/>
            <pc:sldMk cId="3169232785" sldId="271"/>
            <ac:spMk id="6" creationId="{3E409780-3FFE-4FB7-9ACE-2CA59440F78D}"/>
          </ac:spMkLst>
        </pc:spChg>
        <pc:spChg chg="add del mod">
          <ac:chgData name="JP Creedon" userId="60f1324d5083c9d3" providerId="LiveId" clId="{7BE5FBA7-F348-47BE-A8F0-C159517F3D76}" dt="2021-06-08T02:51:17.387" v="1033" actId="478"/>
          <ac:spMkLst>
            <pc:docMk/>
            <pc:sldMk cId="3169232785" sldId="271"/>
            <ac:spMk id="10" creationId="{77C23DFA-48BE-42F4-AE8B-00EAE5B62074}"/>
          </ac:spMkLst>
        </pc:spChg>
        <pc:spChg chg="add mod">
          <ac:chgData name="JP Creedon" userId="60f1324d5083c9d3" providerId="LiveId" clId="{7BE5FBA7-F348-47BE-A8F0-C159517F3D76}" dt="2021-06-08T04:09:12.293" v="4898" actId="20577"/>
          <ac:spMkLst>
            <pc:docMk/>
            <pc:sldMk cId="3169232785" sldId="271"/>
            <ac:spMk id="11" creationId="{EF065E92-3BAB-4781-8521-EAA491D9F858}"/>
          </ac:spMkLst>
        </pc:spChg>
        <pc:picChg chg="add del mod">
          <ac:chgData name="JP Creedon" userId="60f1324d5083c9d3" providerId="LiveId" clId="{7BE5FBA7-F348-47BE-A8F0-C159517F3D76}" dt="2021-06-08T02:50:28.905" v="1025" actId="478"/>
          <ac:picMkLst>
            <pc:docMk/>
            <pc:sldMk cId="3169232785" sldId="271"/>
            <ac:picMk id="5" creationId="{EBFD0635-5E0B-44EA-9EC1-08F03FD148D4}"/>
          </ac:picMkLst>
        </pc:picChg>
        <pc:picChg chg="add mod">
          <ac:chgData name="JP Creedon" userId="60f1324d5083c9d3" providerId="LiveId" clId="{7BE5FBA7-F348-47BE-A8F0-C159517F3D76}" dt="2021-06-08T02:51:24.244" v="1036" actId="14100"/>
          <ac:picMkLst>
            <pc:docMk/>
            <pc:sldMk cId="3169232785" sldId="271"/>
            <ac:picMk id="8" creationId="{6DF26C06-EFE3-4904-BF9B-E4136B7BAED9}"/>
          </ac:picMkLst>
        </pc:picChg>
        <pc:picChg chg="add mod">
          <ac:chgData name="JP Creedon" userId="60f1324d5083c9d3" providerId="LiveId" clId="{7BE5FBA7-F348-47BE-A8F0-C159517F3D76}" dt="2021-06-08T03:21:42.244" v="2799"/>
          <ac:picMkLst>
            <pc:docMk/>
            <pc:sldMk cId="3169232785" sldId="271"/>
            <ac:picMk id="12" creationId="{41670B61-2A71-4380-8860-37D85C726FC4}"/>
          </ac:picMkLst>
        </pc:picChg>
      </pc:sldChg>
      <pc:sldChg chg="addSp delSp modSp new mod ord">
        <pc:chgData name="JP Creedon" userId="60f1324d5083c9d3" providerId="LiveId" clId="{7BE5FBA7-F348-47BE-A8F0-C159517F3D76}" dt="2021-06-08T03:22:07.503" v="2800" actId="14826"/>
        <pc:sldMkLst>
          <pc:docMk/>
          <pc:sldMk cId="3458052543" sldId="272"/>
        </pc:sldMkLst>
        <pc:spChg chg="mod">
          <ac:chgData name="JP Creedon" userId="60f1324d5083c9d3" providerId="LiveId" clId="{7BE5FBA7-F348-47BE-A8F0-C159517F3D76}" dt="2021-06-08T03:12:57.091" v="2408" actId="20577"/>
          <ac:spMkLst>
            <pc:docMk/>
            <pc:sldMk cId="3458052543" sldId="272"/>
            <ac:spMk id="2" creationId="{3B5536C5-C188-4ECA-B398-8D9790878D4E}"/>
          </ac:spMkLst>
        </pc:spChg>
        <pc:spChg chg="del">
          <ac:chgData name="JP Creedon" userId="60f1324d5083c9d3" providerId="LiveId" clId="{7BE5FBA7-F348-47BE-A8F0-C159517F3D76}" dt="2021-06-08T02:44:33.772" v="701" actId="478"/>
          <ac:spMkLst>
            <pc:docMk/>
            <pc:sldMk cId="3458052543" sldId="272"/>
            <ac:spMk id="3" creationId="{EEE61728-41B9-4CAA-80B5-504ADF768771}"/>
          </ac:spMkLst>
        </pc:spChg>
        <pc:spChg chg="add del">
          <ac:chgData name="JP Creedon" userId="60f1324d5083c9d3" providerId="LiveId" clId="{7BE5FBA7-F348-47BE-A8F0-C159517F3D76}" dt="2021-06-08T02:44:39.580" v="703" actId="22"/>
          <ac:spMkLst>
            <pc:docMk/>
            <pc:sldMk cId="3458052543" sldId="272"/>
            <ac:spMk id="5" creationId="{C19219CF-D744-41A8-9C54-C5BB791CFE3F}"/>
          </ac:spMkLst>
        </pc:spChg>
        <pc:spChg chg="add del mod">
          <ac:chgData name="JP Creedon" userId="60f1324d5083c9d3" providerId="LiveId" clId="{7BE5FBA7-F348-47BE-A8F0-C159517F3D76}" dt="2021-06-08T02:47:54.227" v="819" actId="478"/>
          <ac:spMkLst>
            <pc:docMk/>
            <pc:sldMk cId="3458052543" sldId="272"/>
            <ac:spMk id="6" creationId="{258D858F-885B-4467-82F0-3FB50447B745}"/>
          </ac:spMkLst>
        </pc:spChg>
        <pc:spChg chg="add del mod">
          <ac:chgData name="JP Creedon" userId="60f1324d5083c9d3" providerId="LiveId" clId="{7BE5FBA7-F348-47BE-A8F0-C159517F3D76}" dt="2021-06-08T03:12:13.499" v="2333" actId="478"/>
          <ac:spMkLst>
            <pc:docMk/>
            <pc:sldMk cId="3458052543" sldId="272"/>
            <ac:spMk id="8" creationId="{0A65D8BD-C86F-49EE-B315-A98274B12316}"/>
          </ac:spMkLst>
        </pc:spChg>
        <pc:spChg chg="add mod">
          <ac:chgData name="JP Creedon" userId="60f1324d5083c9d3" providerId="LiveId" clId="{7BE5FBA7-F348-47BE-A8F0-C159517F3D76}" dt="2021-06-08T03:18:44.453" v="2798" actId="20577"/>
          <ac:spMkLst>
            <pc:docMk/>
            <pc:sldMk cId="3458052543" sldId="272"/>
            <ac:spMk id="11" creationId="{F8AB84CB-2F34-4BD8-96A9-607BEBA400E9}"/>
          </ac:spMkLst>
        </pc:spChg>
        <pc:picChg chg="add mod">
          <ac:chgData name="JP Creedon" userId="60f1324d5083c9d3" providerId="LiveId" clId="{7BE5FBA7-F348-47BE-A8F0-C159517F3D76}" dt="2021-06-08T03:22:07.503" v="2800" actId="14826"/>
          <ac:picMkLst>
            <pc:docMk/>
            <pc:sldMk cId="3458052543" sldId="272"/>
            <ac:picMk id="9" creationId="{49FAA0DA-3E7E-42D7-888B-4F696F8C6B62}"/>
          </ac:picMkLst>
        </pc:picChg>
        <pc:picChg chg="add mod">
          <ac:chgData name="JP Creedon" userId="60f1324d5083c9d3" providerId="LiveId" clId="{7BE5FBA7-F348-47BE-A8F0-C159517F3D76}" dt="2021-06-08T03:12:24.854" v="2338" actId="1076"/>
          <ac:picMkLst>
            <pc:docMk/>
            <pc:sldMk cId="3458052543" sldId="272"/>
            <ac:picMk id="1026" creationId="{AFF390CD-5ED2-4059-BC6E-533611A000CF}"/>
          </ac:picMkLst>
        </pc:picChg>
      </pc:sldChg>
      <pc:sldChg chg="modSp add mod ord">
        <pc:chgData name="JP Creedon" userId="60f1324d5083c9d3" providerId="LiveId" clId="{7BE5FBA7-F348-47BE-A8F0-C159517F3D76}" dt="2021-06-08T04:12:26.590" v="5038" actId="20577"/>
        <pc:sldMkLst>
          <pc:docMk/>
          <pc:sldMk cId="2180906143" sldId="273"/>
        </pc:sldMkLst>
        <pc:spChg chg="mod">
          <ac:chgData name="JP Creedon" userId="60f1324d5083c9d3" providerId="LiveId" clId="{7BE5FBA7-F348-47BE-A8F0-C159517F3D76}" dt="2021-06-08T03:24:21.903" v="2981" actId="20577"/>
          <ac:spMkLst>
            <pc:docMk/>
            <pc:sldMk cId="2180906143" sldId="273"/>
            <ac:spMk id="2" creationId="{B7060485-C34A-4248-AB01-536E62F13EE5}"/>
          </ac:spMkLst>
        </pc:spChg>
        <pc:spChg chg="mod">
          <ac:chgData name="JP Creedon" userId="60f1324d5083c9d3" providerId="LiveId" clId="{7BE5FBA7-F348-47BE-A8F0-C159517F3D76}" dt="2021-06-08T04:12:26.590" v="5038" actId="20577"/>
          <ac:spMkLst>
            <pc:docMk/>
            <pc:sldMk cId="2180906143" sldId="273"/>
            <ac:spMk id="3" creationId="{53919AD9-36E0-4D83-8A39-5C6696EE217E}"/>
          </ac:spMkLst>
        </pc:spChg>
      </pc:sldChg>
      <pc:sldChg chg="addSp delSp modSp new mod ord modClrScheme chgLayout">
        <pc:chgData name="JP Creedon" userId="60f1324d5083c9d3" providerId="LiveId" clId="{7BE5FBA7-F348-47BE-A8F0-C159517F3D76}" dt="2021-06-08T04:11:27.426" v="4923" actId="14826"/>
        <pc:sldMkLst>
          <pc:docMk/>
          <pc:sldMk cId="1242808454" sldId="274"/>
        </pc:sldMkLst>
        <pc:spChg chg="mod ord">
          <ac:chgData name="JP Creedon" userId="60f1324d5083c9d3" providerId="LiveId" clId="{7BE5FBA7-F348-47BE-A8F0-C159517F3D76}" dt="2021-06-08T03:54:40.278" v="3283" actId="700"/>
          <ac:spMkLst>
            <pc:docMk/>
            <pc:sldMk cId="1242808454" sldId="274"/>
            <ac:spMk id="2" creationId="{F13AF73A-F17B-478A-9C34-BDDF63722BC7}"/>
          </ac:spMkLst>
        </pc:spChg>
        <pc:spChg chg="del mod ord">
          <ac:chgData name="JP Creedon" userId="60f1324d5083c9d3" providerId="LiveId" clId="{7BE5FBA7-F348-47BE-A8F0-C159517F3D76}" dt="2021-06-08T03:54:40.278" v="3283" actId="700"/>
          <ac:spMkLst>
            <pc:docMk/>
            <pc:sldMk cId="1242808454" sldId="274"/>
            <ac:spMk id="3" creationId="{B32FD362-3F0F-4D83-9157-A19BB8519443}"/>
          </ac:spMkLst>
        </pc:spChg>
        <pc:spChg chg="add mod ord">
          <ac:chgData name="JP Creedon" userId="60f1324d5083c9d3" providerId="LiveId" clId="{7BE5FBA7-F348-47BE-A8F0-C159517F3D76}" dt="2021-06-08T03:57:40.912" v="3337" actId="20577"/>
          <ac:spMkLst>
            <pc:docMk/>
            <pc:sldMk cId="1242808454" sldId="274"/>
            <ac:spMk id="4" creationId="{3CC6DFA8-CB23-4BA1-A863-84E03DE21466}"/>
          </ac:spMkLst>
        </pc:spChg>
        <pc:spChg chg="add mod ord">
          <ac:chgData name="JP Creedon" userId="60f1324d5083c9d3" providerId="LiveId" clId="{7BE5FBA7-F348-47BE-A8F0-C159517F3D76}" dt="2021-06-08T03:59:51.979" v="3596" actId="27636"/>
          <ac:spMkLst>
            <pc:docMk/>
            <pc:sldMk cId="1242808454" sldId="274"/>
            <ac:spMk id="5" creationId="{B1D93581-D0BD-4F2D-A97E-9098E7EDACD1}"/>
          </ac:spMkLst>
        </pc:spChg>
        <pc:spChg chg="add del mod ord">
          <ac:chgData name="JP Creedon" userId="60f1324d5083c9d3" providerId="LiveId" clId="{7BE5FBA7-F348-47BE-A8F0-C159517F3D76}" dt="2021-06-08T03:57:56.813" v="3362" actId="20577"/>
          <ac:spMkLst>
            <pc:docMk/>
            <pc:sldMk cId="1242808454" sldId="274"/>
            <ac:spMk id="6" creationId="{6B9C36FE-972D-44FE-9A88-108782B4100F}"/>
          </ac:spMkLst>
        </pc:spChg>
        <pc:spChg chg="add mod ord">
          <ac:chgData name="JP Creedon" userId="60f1324d5083c9d3" providerId="LiveId" clId="{7BE5FBA7-F348-47BE-A8F0-C159517F3D76}" dt="2021-06-08T04:00:18.074" v="3686" actId="20577"/>
          <ac:spMkLst>
            <pc:docMk/>
            <pc:sldMk cId="1242808454" sldId="274"/>
            <ac:spMk id="7" creationId="{85C02C5E-FB13-4AF8-BE5F-4937499E4DF9}"/>
          </ac:spMkLst>
        </pc:spChg>
        <pc:picChg chg="add mod">
          <ac:chgData name="JP Creedon" userId="60f1324d5083c9d3" providerId="LiveId" clId="{7BE5FBA7-F348-47BE-A8F0-C159517F3D76}" dt="2021-06-08T04:11:27.426" v="4923" actId="14826"/>
          <ac:picMkLst>
            <pc:docMk/>
            <pc:sldMk cId="1242808454" sldId="274"/>
            <ac:picMk id="8" creationId="{F9086116-D8EA-4B61-9C5E-FB349F00FFA0}"/>
          </ac:picMkLst>
        </pc:picChg>
      </pc:sldChg>
      <pc:sldChg chg="addSp delSp modSp add mod modClrScheme chgLayout">
        <pc:chgData name="JP Creedon" userId="60f1324d5083c9d3" providerId="LiveId" clId="{7BE5FBA7-F348-47BE-A8F0-C159517F3D76}" dt="2021-06-08T04:06:09.519" v="4470" actId="20577"/>
        <pc:sldMkLst>
          <pc:docMk/>
          <pc:sldMk cId="1064778683" sldId="275"/>
        </pc:sldMkLst>
        <pc:spChg chg="mod ord">
          <ac:chgData name="JP Creedon" userId="60f1324d5083c9d3" providerId="LiveId" clId="{7BE5FBA7-F348-47BE-A8F0-C159517F3D76}" dt="2021-06-08T04:03:44.057" v="3993" actId="700"/>
          <ac:spMkLst>
            <pc:docMk/>
            <pc:sldMk cId="1064778683" sldId="275"/>
            <ac:spMk id="2" creationId="{3B5536C5-C188-4ECA-B398-8D9790878D4E}"/>
          </ac:spMkLst>
        </pc:spChg>
        <pc:spChg chg="add del mod ord">
          <ac:chgData name="JP Creedon" userId="60f1324d5083c9d3" providerId="LiveId" clId="{7BE5FBA7-F348-47BE-A8F0-C159517F3D76}" dt="2021-06-08T04:03:01.695" v="3953" actId="700"/>
          <ac:spMkLst>
            <pc:docMk/>
            <pc:sldMk cId="1064778683" sldId="275"/>
            <ac:spMk id="3" creationId="{9E643DE7-EEB7-4502-B2C6-C52AAC8325AE}"/>
          </ac:spMkLst>
        </pc:spChg>
        <pc:spChg chg="add del mod ord">
          <ac:chgData name="JP Creedon" userId="60f1324d5083c9d3" providerId="LiveId" clId="{7BE5FBA7-F348-47BE-A8F0-C159517F3D76}" dt="2021-06-08T04:03:44.057" v="3993" actId="700"/>
          <ac:spMkLst>
            <pc:docMk/>
            <pc:sldMk cId="1064778683" sldId="275"/>
            <ac:spMk id="4" creationId="{4EC1DDFE-02F8-4078-ABBB-800DB50150AE}"/>
          </ac:spMkLst>
        </pc:spChg>
        <pc:spChg chg="add del mod ord">
          <ac:chgData name="JP Creedon" userId="60f1324d5083c9d3" providerId="LiveId" clId="{7BE5FBA7-F348-47BE-A8F0-C159517F3D76}" dt="2021-06-08T04:03:44.057" v="3993" actId="700"/>
          <ac:spMkLst>
            <pc:docMk/>
            <pc:sldMk cId="1064778683" sldId="275"/>
            <ac:spMk id="5" creationId="{DE337D8E-EF97-4A25-95E0-453240DFD3AD}"/>
          </ac:spMkLst>
        </pc:spChg>
        <pc:spChg chg="add del mod ord">
          <ac:chgData name="JP Creedon" userId="60f1324d5083c9d3" providerId="LiveId" clId="{7BE5FBA7-F348-47BE-A8F0-C159517F3D76}" dt="2021-06-08T04:03:44.057" v="3993" actId="700"/>
          <ac:spMkLst>
            <pc:docMk/>
            <pc:sldMk cId="1064778683" sldId="275"/>
            <ac:spMk id="6" creationId="{94DD9291-04FF-467F-96C6-9CEB891A8221}"/>
          </ac:spMkLst>
        </pc:spChg>
        <pc:spChg chg="add del mod ord">
          <ac:chgData name="JP Creedon" userId="60f1324d5083c9d3" providerId="LiveId" clId="{7BE5FBA7-F348-47BE-A8F0-C159517F3D76}" dt="2021-06-08T04:03:44.057" v="3993" actId="700"/>
          <ac:spMkLst>
            <pc:docMk/>
            <pc:sldMk cId="1064778683" sldId="275"/>
            <ac:spMk id="7" creationId="{58F2F1EE-1691-43BD-A310-F53E3CFFE542}"/>
          </ac:spMkLst>
        </pc:spChg>
        <pc:spChg chg="add del mod ord">
          <ac:chgData name="JP Creedon" userId="60f1324d5083c9d3" providerId="LiveId" clId="{7BE5FBA7-F348-47BE-A8F0-C159517F3D76}" dt="2021-06-08T04:03:44.057" v="3993" actId="700"/>
          <ac:spMkLst>
            <pc:docMk/>
            <pc:sldMk cId="1064778683" sldId="275"/>
            <ac:spMk id="8" creationId="{BF7D8AF3-DEAF-49F2-8A72-18A5351DD8D2}"/>
          </ac:spMkLst>
        </pc:spChg>
        <pc:spChg chg="add del mod ord">
          <ac:chgData name="JP Creedon" userId="60f1324d5083c9d3" providerId="LiveId" clId="{7BE5FBA7-F348-47BE-A8F0-C159517F3D76}" dt="2021-06-08T04:03:44.057" v="3993" actId="700"/>
          <ac:spMkLst>
            <pc:docMk/>
            <pc:sldMk cId="1064778683" sldId="275"/>
            <ac:spMk id="10" creationId="{BA5DDFE4-2AD0-4DBC-B6A5-FB75265F11DA}"/>
          </ac:spMkLst>
        </pc:spChg>
        <pc:spChg chg="del">
          <ac:chgData name="JP Creedon" userId="60f1324d5083c9d3" providerId="LiveId" clId="{7BE5FBA7-F348-47BE-A8F0-C159517F3D76}" dt="2021-06-08T04:02:49.045" v="3951" actId="478"/>
          <ac:spMkLst>
            <pc:docMk/>
            <pc:sldMk cId="1064778683" sldId="275"/>
            <ac:spMk id="11" creationId="{F8AB84CB-2F34-4BD8-96A9-607BEBA400E9}"/>
          </ac:spMkLst>
        </pc:spChg>
        <pc:spChg chg="add mod ord">
          <ac:chgData name="JP Creedon" userId="60f1324d5083c9d3" providerId="LiveId" clId="{7BE5FBA7-F348-47BE-A8F0-C159517F3D76}" dt="2021-06-08T04:06:09.519" v="4470" actId="20577"/>
          <ac:spMkLst>
            <pc:docMk/>
            <pc:sldMk cId="1064778683" sldId="275"/>
            <ac:spMk id="12" creationId="{400E84E5-4DD3-4D3B-A9A0-640BB57DBB27}"/>
          </ac:spMkLst>
        </pc:spChg>
        <pc:picChg chg="mod">
          <ac:chgData name="JP Creedon" userId="60f1324d5083c9d3" providerId="LiveId" clId="{7BE5FBA7-F348-47BE-A8F0-C159517F3D76}" dt="2021-06-08T04:02:44.266" v="3949" actId="14826"/>
          <ac:picMkLst>
            <pc:docMk/>
            <pc:sldMk cId="1064778683" sldId="275"/>
            <ac:picMk id="9" creationId="{49FAA0DA-3E7E-42D7-888B-4F696F8C6B62}"/>
          </ac:picMkLst>
        </pc:picChg>
        <pc:picChg chg="del">
          <ac:chgData name="JP Creedon" userId="60f1324d5083c9d3" providerId="LiveId" clId="{7BE5FBA7-F348-47BE-A8F0-C159517F3D76}" dt="2021-06-08T04:02:47.860" v="3950" actId="478"/>
          <ac:picMkLst>
            <pc:docMk/>
            <pc:sldMk cId="1064778683" sldId="275"/>
            <ac:picMk id="1026" creationId="{AFF390CD-5ED2-4059-BC6E-533611A000CF}"/>
          </ac:picMkLst>
        </pc:picChg>
      </pc:sldChg>
      <pc:sldChg chg="add del">
        <pc:chgData name="JP Creedon" userId="60f1324d5083c9d3" providerId="LiveId" clId="{7BE5FBA7-F348-47BE-A8F0-C159517F3D76}" dt="2021-06-08T04:02:16.907" v="3927"/>
        <pc:sldMkLst>
          <pc:docMk/>
          <pc:sldMk cId="3044578018" sldId="275"/>
        </pc:sldMkLst>
      </pc:sldChg>
      <pc:sldChg chg="add del">
        <pc:chgData name="JP Creedon" userId="60f1324d5083c9d3" providerId="LiveId" clId="{7BE5FBA7-F348-47BE-A8F0-C159517F3D76}" dt="2021-06-08T04:09:36.545" v="4902" actId="47"/>
        <pc:sldMkLst>
          <pc:docMk/>
          <pc:sldMk cId="1968067072" sldId="27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068AF2-0D5B-4626-8042-AA79DC888527}" type="doc">
      <dgm:prSet loTypeId="urn:microsoft.com/office/officeart/2005/8/layout/hProcess6" loCatId="process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84C6095-4A00-4CE0-AB8A-F1554B3284EF}">
      <dgm:prSet phldrT="[Text]" custT="1"/>
      <dgm:spPr/>
      <dgm:t>
        <a:bodyPr/>
        <a:lstStyle/>
        <a:p>
          <a:r>
            <a:rPr lang="en-US" sz="1500" b="1" dirty="0"/>
            <a:t>MVP</a:t>
          </a:r>
        </a:p>
        <a:p>
          <a:r>
            <a:rPr lang="en-US" sz="1200" dirty="0"/>
            <a:t>Q3 2021</a:t>
          </a:r>
        </a:p>
      </dgm:t>
    </dgm:pt>
    <dgm:pt modelId="{F46D3625-D3A3-4AD7-AC74-3F0BDECCA12D}" type="parTrans" cxnId="{E080EC51-A2C2-466D-9488-E76EA8E39789}">
      <dgm:prSet/>
      <dgm:spPr/>
      <dgm:t>
        <a:bodyPr/>
        <a:lstStyle/>
        <a:p>
          <a:endParaRPr lang="en-US"/>
        </a:p>
      </dgm:t>
    </dgm:pt>
    <dgm:pt modelId="{46293721-41E4-4A4D-8089-667B1231B1A0}" type="sibTrans" cxnId="{E080EC51-A2C2-466D-9488-E76EA8E39789}">
      <dgm:prSet/>
      <dgm:spPr/>
      <dgm:t>
        <a:bodyPr/>
        <a:lstStyle/>
        <a:p>
          <a:endParaRPr lang="en-US"/>
        </a:p>
      </dgm:t>
    </dgm:pt>
    <dgm:pt modelId="{98E85F14-8AFF-483F-8286-715D20906A37}">
      <dgm:prSet phldrT="[Text]" custT="1"/>
      <dgm:spPr/>
      <dgm:t>
        <a:bodyPr/>
        <a:lstStyle/>
        <a:p>
          <a:r>
            <a:rPr lang="en-US" sz="900" strike="sngStrike" dirty="0"/>
            <a:t> Associated Wallet Management</a:t>
          </a:r>
        </a:p>
      </dgm:t>
    </dgm:pt>
    <dgm:pt modelId="{15D56627-3039-401D-BC17-3AA800F69A50}" type="parTrans" cxnId="{B1D3C278-5CA7-4B4F-974D-650A7A08A9F0}">
      <dgm:prSet/>
      <dgm:spPr/>
      <dgm:t>
        <a:bodyPr/>
        <a:lstStyle/>
        <a:p>
          <a:endParaRPr lang="en-US"/>
        </a:p>
      </dgm:t>
    </dgm:pt>
    <dgm:pt modelId="{A3C805A3-3BC7-4353-94A3-721A7EA6A6D1}" type="sibTrans" cxnId="{B1D3C278-5CA7-4B4F-974D-650A7A08A9F0}">
      <dgm:prSet/>
      <dgm:spPr/>
      <dgm:t>
        <a:bodyPr/>
        <a:lstStyle/>
        <a:p>
          <a:endParaRPr lang="en-US"/>
        </a:p>
      </dgm:t>
    </dgm:pt>
    <dgm:pt modelId="{4BB63684-94AC-4B56-AA61-3E87ABF5E8B7}">
      <dgm:prSet phldrT="[Text]" custT="1"/>
      <dgm:spPr/>
      <dgm:t>
        <a:bodyPr/>
        <a:lstStyle/>
        <a:p>
          <a:r>
            <a:rPr lang="en-US" sz="1500" b="1" dirty="0"/>
            <a:t>Phase 1</a:t>
          </a:r>
        </a:p>
        <a:p>
          <a:r>
            <a:rPr lang="en-US" sz="1200" dirty="0"/>
            <a:t>Q4 2021</a:t>
          </a:r>
        </a:p>
      </dgm:t>
    </dgm:pt>
    <dgm:pt modelId="{AEF1E4ED-9AEE-4BB0-8944-59B6E377F75A}" type="parTrans" cxnId="{88A3D273-FCB1-4D72-8DD9-0CB33C3C85D0}">
      <dgm:prSet/>
      <dgm:spPr/>
      <dgm:t>
        <a:bodyPr/>
        <a:lstStyle/>
        <a:p>
          <a:endParaRPr lang="en-US"/>
        </a:p>
      </dgm:t>
    </dgm:pt>
    <dgm:pt modelId="{25412054-BDEF-4979-A498-784E8CBBAF50}" type="sibTrans" cxnId="{88A3D273-FCB1-4D72-8DD9-0CB33C3C85D0}">
      <dgm:prSet/>
      <dgm:spPr/>
      <dgm:t>
        <a:bodyPr/>
        <a:lstStyle/>
        <a:p>
          <a:endParaRPr lang="en-US"/>
        </a:p>
      </dgm:t>
    </dgm:pt>
    <dgm:pt modelId="{5FB4FED8-5102-4DEC-BF44-8C3BF10AB8A2}">
      <dgm:prSet phldrT="[Text]" custT="1"/>
      <dgm:spPr/>
      <dgm:t>
        <a:bodyPr/>
        <a:lstStyle/>
        <a:p>
          <a:r>
            <a:rPr lang="en-US" sz="900" dirty="0"/>
            <a:t>Main Net with minimum 1 node</a:t>
          </a:r>
        </a:p>
      </dgm:t>
    </dgm:pt>
    <dgm:pt modelId="{7E0CA3F9-9FC3-4A8E-B177-2A4BC19E1994}" type="parTrans" cxnId="{3887116B-D87F-465D-B54F-248151D95FDE}">
      <dgm:prSet/>
      <dgm:spPr/>
      <dgm:t>
        <a:bodyPr/>
        <a:lstStyle/>
        <a:p>
          <a:endParaRPr lang="en-US"/>
        </a:p>
      </dgm:t>
    </dgm:pt>
    <dgm:pt modelId="{AC3A6C15-97CB-4E49-BC8C-B9D7F71C9CD8}" type="sibTrans" cxnId="{3887116B-D87F-465D-B54F-248151D95FDE}">
      <dgm:prSet/>
      <dgm:spPr/>
      <dgm:t>
        <a:bodyPr/>
        <a:lstStyle/>
        <a:p>
          <a:endParaRPr lang="en-US"/>
        </a:p>
      </dgm:t>
    </dgm:pt>
    <dgm:pt modelId="{7DB3994D-5E33-4CF8-815A-440C5F688B7C}">
      <dgm:prSet phldrT="[Text]" custT="1"/>
      <dgm:spPr/>
      <dgm:t>
        <a:bodyPr/>
        <a:lstStyle/>
        <a:p>
          <a:r>
            <a:rPr lang="en-US" sz="900" dirty="0"/>
            <a:t>Solana egg purchase/creation via Token Swap</a:t>
          </a:r>
        </a:p>
      </dgm:t>
    </dgm:pt>
    <dgm:pt modelId="{6C5C9078-EE65-489A-A05F-89B5AC806F3D}" type="parTrans" cxnId="{5CD72948-7351-46FB-8C6E-80E8CE909D25}">
      <dgm:prSet/>
      <dgm:spPr/>
      <dgm:t>
        <a:bodyPr/>
        <a:lstStyle/>
        <a:p>
          <a:endParaRPr lang="en-US"/>
        </a:p>
      </dgm:t>
    </dgm:pt>
    <dgm:pt modelId="{9C52DD47-1A47-41F2-9D79-6456EC3A2048}" type="sibTrans" cxnId="{5CD72948-7351-46FB-8C6E-80E8CE909D25}">
      <dgm:prSet/>
      <dgm:spPr/>
      <dgm:t>
        <a:bodyPr/>
        <a:lstStyle/>
        <a:p>
          <a:endParaRPr lang="en-US"/>
        </a:p>
      </dgm:t>
    </dgm:pt>
    <dgm:pt modelId="{875AA630-6D2E-4E4F-9EC6-C611A39112DA}">
      <dgm:prSet phldrT="[Text]" custT="1"/>
      <dgm:spPr/>
      <dgm:t>
        <a:bodyPr/>
        <a:lstStyle/>
        <a:p>
          <a:r>
            <a:rPr lang="en-US" sz="1500" b="1" dirty="0"/>
            <a:t>Phase 2</a:t>
          </a:r>
        </a:p>
        <a:p>
          <a:r>
            <a:rPr lang="en-US" sz="1200" dirty="0"/>
            <a:t>Q1 2022</a:t>
          </a:r>
        </a:p>
      </dgm:t>
    </dgm:pt>
    <dgm:pt modelId="{A950AE30-7F35-407A-8300-9DEA30156B07}" type="parTrans" cxnId="{5CD4F69B-62C7-4E09-AC1D-2D72589F2867}">
      <dgm:prSet/>
      <dgm:spPr/>
      <dgm:t>
        <a:bodyPr/>
        <a:lstStyle/>
        <a:p>
          <a:endParaRPr lang="en-US"/>
        </a:p>
      </dgm:t>
    </dgm:pt>
    <dgm:pt modelId="{F890978C-87C7-4935-825B-A42450D298D7}" type="sibTrans" cxnId="{5CD4F69B-62C7-4E09-AC1D-2D72589F2867}">
      <dgm:prSet/>
      <dgm:spPr/>
      <dgm:t>
        <a:bodyPr/>
        <a:lstStyle/>
        <a:p>
          <a:endParaRPr lang="en-US"/>
        </a:p>
      </dgm:t>
    </dgm:pt>
    <dgm:pt modelId="{3D93DD38-C210-4978-8C2C-81E8C127BF42}">
      <dgm:prSet phldrT="[Text]"/>
      <dgm:spPr/>
      <dgm:t>
        <a:bodyPr/>
        <a:lstStyle/>
        <a:p>
          <a:r>
            <a:rPr lang="en-US" dirty="0"/>
            <a:t>Tokenized Stakes</a:t>
          </a:r>
        </a:p>
      </dgm:t>
    </dgm:pt>
    <dgm:pt modelId="{6D80AA78-D596-4C02-BB61-5087D9CD58A1}" type="parTrans" cxnId="{58283A13-CCB3-472D-9786-0C8A83C31A30}">
      <dgm:prSet/>
      <dgm:spPr/>
      <dgm:t>
        <a:bodyPr/>
        <a:lstStyle/>
        <a:p>
          <a:endParaRPr lang="en-US"/>
        </a:p>
      </dgm:t>
    </dgm:pt>
    <dgm:pt modelId="{C74B8E53-30C8-463B-87BC-4A67F7F5BCEA}" type="sibTrans" cxnId="{58283A13-CCB3-472D-9786-0C8A83C31A30}">
      <dgm:prSet/>
      <dgm:spPr/>
      <dgm:t>
        <a:bodyPr/>
        <a:lstStyle/>
        <a:p>
          <a:endParaRPr lang="en-US"/>
        </a:p>
      </dgm:t>
    </dgm:pt>
    <dgm:pt modelId="{7682EE4F-FF68-497A-B5E4-079E6EF2DE4F}">
      <dgm:prSet phldrT="[Text]"/>
      <dgm:spPr/>
      <dgm:t>
        <a:bodyPr/>
        <a:lstStyle/>
        <a:p>
          <a:r>
            <a:rPr lang="en-US" dirty="0"/>
            <a:t>Integration w/ Serum</a:t>
          </a:r>
        </a:p>
      </dgm:t>
    </dgm:pt>
    <dgm:pt modelId="{20615387-72D1-432D-8129-2E055DE25782}" type="parTrans" cxnId="{B9F43298-8161-478E-9FD0-B44F8566B481}">
      <dgm:prSet/>
      <dgm:spPr/>
      <dgm:t>
        <a:bodyPr/>
        <a:lstStyle/>
        <a:p>
          <a:endParaRPr lang="en-US"/>
        </a:p>
      </dgm:t>
    </dgm:pt>
    <dgm:pt modelId="{AC1E5A87-8913-47D1-9C57-A80961048B08}" type="sibTrans" cxnId="{B9F43298-8161-478E-9FD0-B44F8566B481}">
      <dgm:prSet/>
      <dgm:spPr/>
      <dgm:t>
        <a:bodyPr/>
        <a:lstStyle/>
        <a:p>
          <a:endParaRPr lang="en-US"/>
        </a:p>
      </dgm:t>
    </dgm:pt>
    <dgm:pt modelId="{D45BC67C-9325-4B41-9092-3522C7F3E94F}">
      <dgm:prSet phldrT="[Text]" custT="1"/>
      <dgm:spPr/>
      <dgm:t>
        <a:bodyPr/>
        <a:lstStyle/>
        <a:p>
          <a:r>
            <a:rPr lang="en-US" sz="900" dirty="0"/>
            <a:t> Token Naming Service</a:t>
          </a:r>
        </a:p>
      </dgm:t>
    </dgm:pt>
    <dgm:pt modelId="{A7F1311D-75D5-47A1-8247-7322A802E68F}" type="parTrans" cxnId="{6B977C0A-77F9-4035-825F-5BA2F737E5A9}">
      <dgm:prSet/>
      <dgm:spPr/>
      <dgm:t>
        <a:bodyPr/>
        <a:lstStyle/>
        <a:p>
          <a:endParaRPr lang="en-US"/>
        </a:p>
      </dgm:t>
    </dgm:pt>
    <dgm:pt modelId="{20FE177F-934A-48EC-8168-9D021404CDEE}" type="sibTrans" cxnId="{6B977C0A-77F9-4035-825F-5BA2F737E5A9}">
      <dgm:prSet/>
      <dgm:spPr/>
      <dgm:t>
        <a:bodyPr/>
        <a:lstStyle/>
        <a:p>
          <a:endParaRPr lang="en-US"/>
        </a:p>
      </dgm:t>
    </dgm:pt>
    <dgm:pt modelId="{D490B7B3-11A2-4555-A848-B5E6EA575E5A}">
      <dgm:prSet custT="1"/>
      <dgm:spPr/>
      <dgm:t>
        <a:bodyPr/>
        <a:lstStyle/>
        <a:p>
          <a:r>
            <a:rPr lang="en-US" sz="1500" b="1" dirty="0"/>
            <a:t>Phase 3</a:t>
          </a:r>
        </a:p>
        <a:p>
          <a:r>
            <a:rPr lang="en-US" sz="1200" dirty="0"/>
            <a:t>Q2 2022</a:t>
          </a:r>
        </a:p>
      </dgm:t>
    </dgm:pt>
    <dgm:pt modelId="{BB3818A0-5127-4FF6-8C99-15593FF56483}" type="parTrans" cxnId="{A25738C4-B091-40A4-A097-FD3972BCDB20}">
      <dgm:prSet/>
      <dgm:spPr/>
      <dgm:t>
        <a:bodyPr/>
        <a:lstStyle/>
        <a:p>
          <a:endParaRPr lang="en-US"/>
        </a:p>
      </dgm:t>
    </dgm:pt>
    <dgm:pt modelId="{097CD97D-1298-4C8A-B4AB-B25AF0B17F52}" type="sibTrans" cxnId="{A25738C4-B091-40A4-A097-FD3972BCDB20}">
      <dgm:prSet/>
      <dgm:spPr/>
      <dgm:t>
        <a:bodyPr/>
        <a:lstStyle/>
        <a:p>
          <a:endParaRPr lang="en-US"/>
        </a:p>
      </dgm:t>
    </dgm:pt>
    <dgm:pt modelId="{BCE6830C-9FF0-4DBF-87DD-D4A4899B013A}">
      <dgm:prSet phldrT="[Text]" custT="1"/>
      <dgm:spPr/>
      <dgm:t>
        <a:bodyPr/>
        <a:lstStyle/>
        <a:p>
          <a:r>
            <a:rPr lang="en-US" sz="900" dirty="0"/>
            <a:t>MVP UI</a:t>
          </a:r>
        </a:p>
      </dgm:t>
    </dgm:pt>
    <dgm:pt modelId="{2D90D3B7-3E0B-4642-962E-88256740FA21}" type="parTrans" cxnId="{65CFC711-57B8-4B2A-A5EA-CE40AB390796}">
      <dgm:prSet/>
      <dgm:spPr/>
      <dgm:t>
        <a:bodyPr/>
        <a:lstStyle/>
        <a:p>
          <a:endParaRPr lang="en-US"/>
        </a:p>
      </dgm:t>
    </dgm:pt>
    <dgm:pt modelId="{7E982474-6084-417E-B784-AF6B855129EC}" type="sibTrans" cxnId="{65CFC711-57B8-4B2A-A5EA-CE40AB390796}">
      <dgm:prSet/>
      <dgm:spPr/>
      <dgm:t>
        <a:bodyPr/>
        <a:lstStyle/>
        <a:p>
          <a:endParaRPr lang="en-US"/>
        </a:p>
      </dgm:t>
    </dgm:pt>
    <dgm:pt modelId="{7E986704-5D9D-4949-BC1C-4E9697A96406}">
      <dgm:prSet phldrT="[Text]" custT="1"/>
      <dgm:spPr/>
      <dgm:t>
        <a:bodyPr/>
        <a:lstStyle/>
        <a:p>
          <a:r>
            <a:rPr lang="en-US" sz="900" dirty="0"/>
            <a:t>Marketplace UI Improvements</a:t>
          </a:r>
        </a:p>
      </dgm:t>
    </dgm:pt>
    <dgm:pt modelId="{855FA035-C738-4380-BE76-86E16C9DB407}" type="parTrans" cxnId="{1609CADE-95F7-4442-858B-27F07B677E91}">
      <dgm:prSet/>
      <dgm:spPr/>
      <dgm:t>
        <a:bodyPr/>
        <a:lstStyle/>
        <a:p>
          <a:endParaRPr lang="en-US"/>
        </a:p>
      </dgm:t>
    </dgm:pt>
    <dgm:pt modelId="{AF448F13-ABE2-4BD2-897E-E8CF60F17F7C}" type="sibTrans" cxnId="{1609CADE-95F7-4442-858B-27F07B677E91}">
      <dgm:prSet/>
      <dgm:spPr/>
      <dgm:t>
        <a:bodyPr/>
        <a:lstStyle/>
        <a:p>
          <a:endParaRPr lang="en-US"/>
        </a:p>
      </dgm:t>
    </dgm:pt>
    <dgm:pt modelId="{65F86FF3-730F-481F-BC50-28F6944E7AB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Expand customized Marketplace</a:t>
          </a:r>
        </a:p>
      </dgm:t>
    </dgm:pt>
    <dgm:pt modelId="{FCD95C4F-EDF9-44FC-AC75-C3414A5FDB05}" type="parTrans" cxnId="{0A5E805F-C37C-4F78-BC5F-3B0BD89DE2C4}">
      <dgm:prSet/>
      <dgm:spPr/>
      <dgm:t>
        <a:bodyPr/>
        <a:lstStyle/>
        <a:p>
          <a:endParaRPr lang="en-US"/>
        </a:p>
      </dgm:t>
    </dgm:pt>
    <dgm:pt modelId="{D5573DCB-3367-418E-A4FD-195054D716CD}" type="sibTrans" cxnId="{0A5E805F-C37C-4F78-BC5F-3B0BD89DE2C4}">
      <dgm:prSet/>
      <dgm:spPr/>
      <dgm:t>
        <a:bodyPr/>
        <a:lstStyle/>
        <a:p>
          <a:endParaRPr lang="en-US"/>
        </a:p>
      </dgm:t>
    </dgm:pt>
    <dgm:pt modelId="{01B49C3B-07C3-40B6-9B07-C9992458824D}">
      <dgm:prSet phldrT="[Text]"/>
      <dgm:spPr/>
      <dgm:t>
        <a:bodyPr/>
        <a:lstStyle/>
        <a:p>
          <a:r>
            <a:rPr lang="en-US" dirty="0"/>
            <a:t>Integration with Lending Marketplaces (Support eggs as Collateral)</a:t>
          </a:r>
        </a:p>
      </dgm:t>
    </dgm:pt>
    <dgm:pt modelId="{52EEC6BE-D2EE-428B-AB9A-66DCF304A44F}" type="parTrans" cxnId="{F63E34CE-111E-4E59-83B5-140FE5767815}">
      <dgm:prSet/>
      <dgm:spPr/>
      <dgm:t>
        <a:bodyPr/>
        <a:lstStyle/>
        <a:p>
          <a:endParaRPr lang="en-US"/>
        </a:p>
      </dgm:t>
    </dgm:pt>
    <dgm:pt modelId="{06734DA3-4BCC-4ACB-A390-C9E8E63222DD}" type="sibTrans" cxnId="{F63E34CE-111E-4E59-83B5-140FE5767815}">
      <dgm:prSet/>
      <dgm:spPr/>
      <dgm:t>
        <a:bodyPr/>
        <a:lstStyle/>
        <a:p>
          <a:endParaRPr lang="en-US"/>
        </a:p>
      </dgm:t>
    </dgm:pt>
    <dgm:pt modelId="{8F2F48FA-B1D1-42E0-A325-81F9440B5778}">
      <dgm:prSet phldrT="[Text]" custT="1"/>
      <dgm:spPr/>
      <dgm:t>
        <a:bodyPr/>
        <a:lstStyle/>
        <a:p>
          <a:r>
            <a:rPr lang="en-US" sz="900" dirty="0"/>
            <a:t>MVP Marketplace</a:t>
          </a:r>
        </a:p>
      </dgm:t>
    </dgm:pt>
    <dgm:pt modelId="{7E1C30E0-30D8-4473-9EE7-599315C4A176}" type="parTrans" cxnId="{FBC61F96-A445-4CAE-B165-2725DDEDED04}">
      <dgm:prSet/>
      <dgm:spPr/>
      <dgm:t>
        <a:bodyPr/>
        <a:lstStyle/>
        <a:p>
          <a:endParaRPr lang="en-US"/>
        </a:p>
      </dgm:t>
    </dgm:pt>
    <dgm:pt modelId="{CFF14151-6E97-435D-AD88-898F4B719F2A}" type="sibTrans" cxnId="{FBC61F96-A445-4CAE-B165-2725DDEDED04}">
      <dgm:prSet/>
      <dgm:spPr/>
      <dgm:t>
        <a:bodyPr/>
        <a:lstStyle/>
        <a:p>
          <a:endParaRPr lang="en-US"/>
        </a:p>
      </dgm:t>
    </dgm:pt>
    <dgm:pt modelId="{F59F1A05-B6FD-45CC-8FEF-A5079F8FE743}">
      <dgm:prSet phldrT="[Text]" custT="1"/>
      <dgm:spPr/>
      <dgm:t>
        <a:bodyPr/>
        <a:lstStyle/>
        <a:p>
          <a:r>
            <a:rPr lang="en-US" sz="900" dirty="0"/>
            <a:t>Define Governance Token</a:t>
          </a:r>
        </a:p>
      </dgm:t>
    </dgm:pt>
    <dgm:pt modelId="{82A6754C-9B2E-4282-8F67-C74393A7298E}" type="parTrans" cxnId="{6A58C145-E13F-4111-9D21-A04DF39B0CAD}">
      <dgm:prSet/>
      <dgm:spPr/>
      <dgm:t>
        <a:bodyPr/>
        <a:lstStyle/>
        <a:p>
          <a:endParaRPr lang="en-US"/>
        </a:p>
      </dgm:t>
    </dgm:pt>
    <dgm:pt modelId="{B43BB7FE-EEC1-49EA-A1BC-33D463A89432}" type="sibTrans" cxnId="{6A58C145-E13F-4111-9D21-A04DF39B0CAD}">
      <dgm:prSet/>
      <dgm:spPr/>
      <dgm:t>
        <a:bodyPr/>
        <a:lstStyle/>
        <a:p>
          <a:endParaRPr lang="en-US"/>
        </a:p>
      </dgm:t>
    </dgm:pt>
    <dgm:pt modelId="{01DF582F-D478-486F-987E-4D7170834B39}">
      <dgm:prSet phldrT="[Text]" custT="1"/>
      <dgm:spPr/>
      <dgm:t>
        <a:bodyPr/>
        <a:lstStyle/>
        <a:p>
          <a:r>
            <a:rPr lang="en-US" sz="900" dirty="0"/>
            <a:t>Governance Token Sale</a:t>
          </a:r>
        </a:p>
      </dgm:t>
    </dgm:pt>
    <dgm:pt modelId="{0FCA935F-0F53-4D8C-BF7B-ED434F1EFEE8}" type="parTrans" cxnId="{B5CD954E-0694-47C2-B87C-CD16CF0FE556}">
      <dgm:prSet/>
      <dgm:spPr/>
      <dgm:t>
        <a:bodyPr/>
        <a:lstStyle/>
        <a:p>
          <a:endParaRPr lang="en-US"/>
        </a:p>
      </dgm:t>
    </dgm:pt>
    <dgm:pt modelId="{D44E0AEC-B4BC-417C-B87E-1E510A02B1DD}" type="sibTrans" cxnId="{B5CD954E-0694-47C2-B87C-CD16CF0FE556}">
      <dgm:prSet/>
      <dgm:spPr/>
      <dgm:t>
        <a:bodyPr/>
        <a:lstStyle/>
        <a:p>
          <a:endParaRPr lang="en-US"/>
        </a:p>
      </dgm:t>
    </dgm:pt>
    <dgm:pt modelId="{8ABC91EF-D8C6-4467-BBE3-3D0BE970356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dirty="0"/>
        </a:p>
      </dgm:t>
    </dgm:pt>
    <dgm:pt modelId="{B7E746F8-D5FC-4038-AADF-6AE48E4F34C8}" type="sibTrans" cxnId="{37606FAF-D90E-4192-90C4-09BB128701B1}">
      <dgm:prSet/>
      <dgm:spPr/>
      <dgm:t>
        <a:bodyPr/>
        <a:lstStyle/>
        <a:p>
          <a:endParaRPr lang="en-US"/>
        </a:p>
      </dgm:t>
    </dgm:pt>
    <dgm:pt modelId="{DAD0A45D-AB4E-4B56-9571-D46501BF23C6}" type="parTrans" cxnId="{37606FAF-D90E-4192-90C4-09BB128701B1}">
      <dgm:prSet/>
      <dgm:spPr/>
      <dgm:t>
        <a:bodyPr/>
        <a:lstStyle/>
        <a:p>
          <a:endParaRPr lang="en-US"/>
        </a:p>
      </dgm:t>
    </dgm:pt>
    <dgm:pt modelId="{F8E4A769-38A3-4D47-B536-AE493C1E4D3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Expand concept to other protocols with lack of liquid staking services</a:t>
          </a:r>
        </a:p>
      </dgm:t>
    </dgm:pt>
    <dgm:pt modelId="{F22C2829-22BE-4C07-B4ED-6941921885F4}" type="parTrans" cxnId="{9AA52B80-916B-4980-96FD-82FB12F64D00}">
      <dgm:prSet/>
      <dgm:spPr/>
      <dgm:t>
        <a:bodyPr/>
        <a:lstStyle/>
        <a:p>
          <a:endParaRPr lang="en-US"/>
        </a:p>
      </dgm:t>
    </dgm:pt>
    <dgm:pt modelId="{D0E41AAC-B6C6-4EF6-A5A2-7345E616F5B5}" type="sibTrans" cxnId="{9AA52B80-916B-4980-96FD-82FB12F64D00}">
      <dgm:prSet/>
      <dgm:spPr/>
      <dgm:t>
        <a:bodyPr/>
        <a:lstStyle/>
        <a:p>
          <a:endParaRPr lang="en-US"/>
        </a:p>
      </dgm:t>
    </dgm:pt>
    <dgm:pt modelId="{443BB3AF-BCB1-46DA-9447-E60420CECFD2}" type="pres">
      <dgm:prSet presAssocID="{30068AF2-0D5B-4626-8042-AA79DC888527}" presName="theList" presStyleCnt="0">
        <dgm:presLayoutVars>
          <dgm:dir/>
          <dgm:animLvl val="lvl"/>
          <dgm:resizeHandles val="exact"/>
        </dgm:presLayoutVars>
      </dgm:prSet>
      <dgm:spPr/>
    </dgm:pt>
    <dgm:pt modelId="{EA254251-8FAB-4ACF-A5BC-DDBDC2E0F8CA}" type="pres">
      <dgm:prSet presAssocID="{384C6095-4A00-4CE0-AB8A-F1554B3284EF}" presName="compNode" presStyleCnt="0"/>
      <dgm:spPr/>
    </dgm:pt>
    <dgm:pt modelId="{90007272-D9A5-43D8-AEBF-708D9C51C711}" type="pres">
      <dgm:prSet presAssocID="{384C6095-4A00-4CE0-AB8A-F1554B3284EF}" presName="noGeometry" presStyleCnt="0"/>
      <dgm:spPr/>
    </dgm:pt>
    <dgm:pt modelId="{6DB55F15-2E90-46A0-9958-1759EF5F1AF6}" type="pres">
      <dgm:prSet presAssocID="{384C6095-4A00-4CE0-AB8A-F1554B3284EF}" presName="childTextVisible" presStyleLbl="bgAccFollowNode1" presStyleIdx="0" presStyleCnt="4" custScaleX="124261">
        <dgm:presLayoutVars>
          <dgm:bulletEnabled val="1"/>
        </dgm:presLayoutVars>
      </dgm:prSet>
      <dgm:spPr/>
    </dgm:pt>
    <dgm:pt modelId="{96296713-E85F-453F-BE29-BBAB2D1D79A4}" type="pres">
      <dgm:prSet presAssocID="{384C6095-4A00-4CE0-AB8A-F1554B3284EF}" presName="childTextHidden" presStyleLbl="bgAccFollowNode1" presStyleIdx="0" presStyleCnt="4"/>
      <dgm:spPr/>
    </dgm:pt>
    <dgm:pt modelId="{E348C818-2A88-4F49-B5B7-9ECB0E671AA5}" type="pres">
      <dgm:prSet presAssocID="{384C6095-4A00-4CE0-AB8A-F1554B3284EF}" presName="parentText" presStyleLbl="node1" presStyleIdx="0" presStyleCnt="4" custLinFactNeighborX="-15148" custLinFactNeighborY="77819">
        <dgm:presLayoutVars>
          <dgm:chMax val="1"/>
          <dgm:bulletEnabled val="1"/>
        </dgm:presLayoutVars>
      </dgm:prSet>
      <dgm:spPr/>
    </dgm:pt>
    <dgm:pt modelId="{7FB17B81-43E7-4BA9-BAA5-E41E4189E7FB}" type="pres">
      <dgm:prSet presAssocID="{384C6095-4A00-4CE0-AB8A-F1554B3284EF}" presName="aSpace" presStyleCnt="0"/>
      <dgm:spPr/>
    </dgm:pt>
    <dgm:pt modelId="{9D01A5E0-C94C-42E9-B26F-3F6B7A5986BA}" type="pres">
      <dgm:prSet presAssocID="{4BB63684-94AC-4B56-AA61-3E87ABF5E8B7}" presName="compNode" presStyleCnt="0"/>
      <dgm:spPr/>
    </dgm:pt>
    <dgm:pt modelId="{953AEFE9-25CD-40D4-A03F-6A82AEB507F2}" type="pres">
      <dgm:prSet presAssocID="{4BB63684-94AC-4B56-AA61-3E87ABF5E8B7}" presName="noGeometry" presStyleCnt="0"/>
      <dgm:spPr/>
    </dgm:pt>
    <dgm:pt modelId="{FA1D1D90-9AE0-4ACF-A359-C2E5823F7474}" type="pres">
      <dgm:prSet presAssocID="{4BB63684-94AC-4B56-AA61-3E87ABF5E8B7}" presName="childTextVisible" presStyleLbl="bgAccFollowNode1" presStyleIdx="1" presStyleCnt="4" custScaleX="122901">
        <dgm:presLayoutVars>
          <dgm:bulletEnabled val="1"/>
        </dgm:presLayoutVars>
      </dgm:prSet>
      <dgm:spPr/>
    </dgm:pt>
    <dgm:pt modelId="{F7A0461C-1897-4A80-8BA3-C046B8401219}" type="pres">
      <dgm:prSet presAssocID="{4BB63684-94AC-4B56-AA61-3E87ABF5E8B7}" presName="childTextHidden" presStyleLbl="bgAccFollowNode1" presStyleIdx="1" presStyleCnt="4"/>
      <dgm:spPr/>
    </dgm:pt>
    <dgm:pt modelId="{6B5846C6-292A-47E9-B6E8-89C8E3A07902}" type="pres">
      <dgm:prSet presAssocID="{4BB63684-94AC-4B56-AA61-3E87ABF5E8B7}" presName="parentText" presStyleLbl="node1" presStyleIdx="1" presStyleCnt="4" custLinFactNeighborX="780" custLinFactNeighborY="81099">
        <dgm:presLayoutVars>
          <dgm:chMax val="1"/>
          <dgm:bulletEnabled val="1"/>
        </dgm:presLayoutVars>
      </dgm:prSet>
      <dgm:spPr/>
    </dgm:pt>
    <dgm:pt modelId="{7E1670A8-7D41-4E54-BE3F-81308E52C978}" type="pres">
      <dgm:prSet presAssocID="{4BB63684-94AC-4B56-AA61-3E87ABF5E8B7}" presName="aSpace" presStyleCnt="0"/>
      <dgm:spPr/>
    </dgm:pt>
    <dgm:pt modelId="{6BA36C49-DB70-4586-A2AF-D015C3703283}" type="pres">
      <dgm:prSet presAssocID="{875AA630-6D2E-4E4F-9EC6-C611A39112DA}" presName="compNode" presStyleCnt="0"/>
      <dgm:spPr/>
    </dgm:pt>
    <dgm:pt modelId="{E967B3F3-4A4C-430C-AF6A-6EE6A500B9E8}" type="pres">
      <dgm:prSet presAssocID="{875AA630-6D2E-4E4F-9EC6-C611A39112DA}" presName="noGeometry" presStyleCnt="0"/>
      <dgm:spPr/>
    </dgm:pt>
    <dgm:pt modelId="{2724A970-8BD1-41FB-8DCB-63F21E64BE73}" type="pres">
      <dgm:prSet presAssocID="{875AA630-6D2E-4E4F-9EC6-C611A39112DA}" presName="childTextVisible" presStyleLbl="bgAccFollowNode1" presStyleIdx="2" presStyleCnt="4" custScaleX="112770">
        <dgm:presLayoutVars>
          <dgm:bulletEnabled val="1"/>
        </dgm:presLayoutVars>
      </dgm:prSet>
      <dgm:spPr/>
    </dgm:pt>
    <dgm:pt modelId="{43995EE7-DAD2-404F-93B1-2603CEAA4F2C}" type="pres">
      <dgm:prSet presAssocID="{875AA630-6D2E-4E4F-9EC6-C611A39112DA}" presName="childTextHidden" presStyleLbl="bgAccFollowNode1" presStyleIdx="2" presStyleCnt="4"/>
      <dgm:spPr/>
    </dgm:pt>
    <dgm:pt modelId="{44E6A70E-5867-402F-BA95-FAAB00D92AEE}" type="pres">
      <dgm:prSet presAssocID="{875AA630-6D2E-4E4F-9EC6-C611A39112DA}" presName="parentText" presStyleLbl="node1" presStyleIdx="2" presStyleCnt="4" custLinFactNeighborY="81099">
        <dgm:presLayoutVars>
          <dgm:chMax val="1"/>
          <dgm:bulletEnabled val="1"/>
        </dgm:presLayoutVars>
      </dgm:prSet>
      <dgm:spPr/>
    </dgm:pt>
    <dgm:pt modelId="{E0986639-7954-4CF1-8293-80E1A77A96E8}" type="pres">
      <dgm:prSet presAssocID="{875AA630-6D2E-4E4F-9EC6-C611A39112DA}" presName="aSpace" presStyleCnt="0"/>
      <dgm:spPr/>
    </dgm:pt>
    <dgm:pt modelId="{E8351ADC-576D-4C4D-95F8-5EF0A95D8475}" type="pres">
      <dgm:prSet presAssocID="{D490B7B3-11A2-4555-A848-B5E6EA575E5A}" presName="compNode" presStyleCnt="0"/>
      <dgm:spPr/>
    </dgm:pt>
    <dgm:pt modelId="{A97E04F7-DA60-4FE2-8A2C-D7F07DD7325E}" type="pres">
      <dgm:prSet presAssocID="{D490B7B3-11A2-4555-A848-B5E6EA575E5A}" presName="noGeometry" presStyleCnt="0"/>
      <dgm:spPr/>
    </dgm:pt>
    <dgm:pt modelId="{B0BC9830-E304-4831-8E10-BF16F51A8A26}" type="pres">
      <dgm:prSet presAssocID="{D490B7B3-11A2-4555-A848-B5E6EA575E5A}" presName="childTextVisible" presStyleLbl="bgAccFollowNode1" presStyleIdx="3" presStyleCnt="4" custScaleX="115224">
        <dgm:presLayoutVars>
          <dgm:bulletEnabled val="1"/>
        </dgm:presLayoutVars>
      </dgm:prSet>
      <dgm:spPr/>
    </dgm:pt>
    <dgm:pt modelId="{5028420A-9B19-490C-AC10-895B6F5FAC21}" type="pres">
      <dgm:prSet presAssocID="{D490B7B3-11A2-4555-A848-B5E6EA575E5A}" presName="childTextHidden" presStyleLbl="bgAccFollowNode1" presStyleIdx="3" presStyleCnt="4"/>
      <dgm:spPr/>
    </dgm:pt>
    <dgm:pt modelId="{2F26EBB8-3BAC-4EA7-966C-E908D2285241}" type="pres">
      <dgm:prSet presAssocID="{D490B7B3-11A2-4555-A848-B5E6EA575E5A}" presName="parentText" presStyleLbl="node1" presStyleIdx="3" presStyleCnt="4" custLinFactNeighborX="4679" custLinFactNeighborY="81879">
        <dgm:presLayoutVars>
          <dgm:chMax val="1"/>
          <dgm:bulletEnabled val="1"/>
        </dgm:presLayoutVars>
      </dgm:prSet>
      <dgm:spPr/>
    </dgm:pt>
  </dgm:ptLst>
  <dgm:cxnLst>
    <dgm:cxn modelId="{14E0EF03-BCA7-4FD6-8C63-7882153D9D32}" type="presOf" srcId="{5FB4FED8-5102-4DEC-BF44-8C3BF10AB8A2}" destId="{F7A0461C-1897-4A80-8BA3-C046B8401219}" srcOrd="1" destOrd="1" presId="urn:microsoft.com/office/officeart/2005/8/layout/hProcess6"/>
    <dgm:cxn modelId="{6B977C0A-77F9-4035-825F-5BA2F737E5A9}" srcId="{384C6095-4A00-4CE0-AB8A-F1554B3284EF}" destId="{D45BC67C-9325-4B41-9092-3522C7F3E94F}" srcOrd="2" destOrd="0" parTransId="{A7F1311D-75D5-47A1-8247-7322A802E68F}" sibTransId="{20FE177F-934A-48EC-8168-9D021404CDEE}"/>
    <dgm:cxn modelId="{65CFC711-57B8-4B2A-A5EA-CE40AB390796}" srcId="{384C6095-4A00-4CE0-AB8A-F1554B3284EF}" destId="{BCE6830C-9FF0-4DBF-87DD-D4A4899B013A}" srcOrd="1" destOrd="0" parTransId="{2D90D3B7-3E0B-4642-962E-88256740FA21}" sibTransId="{7E982474-6084-417E-B784-AF6B855129EC}"/>
    <dgm:cxn modelId="{58283A13-CCB3-472D-9786-0C8A83C31A30}" srcId="{875AA630-6D2E-4E4F-9EC6-C611A39112DA}" destId="{3D93DD38-C210-4978-8C2C-81E8C127BF42}" srcOrd="0" destOrd="0" parTransId="{6D80AA78-D596-4C02-BB61-5087D9CD58A1}" sibTransId="{C74B8E53-30C8-463B-87BC-4A67F7F5BCEA}"/>
    <dgm:cxn modelId="{E7BD4C14-FC12-4984-A85B-0226C6C24C6F}" type="presOf" srcId="{D490B7B3-11A2-4555-A848-B5E6EA575E5A}" destId="{2F26EBB8-3BAC-4EA7-966C-E908D2285241}" srcOrd="0" destOrd="0" presId="urn:microsoft.com/office/officeart/2005/8/layout/hProcess6"/>
    <dgm:cxn modelId="{499A571B-86B3-412F-BD77-206717CB5D96}" type="presOf" srcId="{65F86FF3-730F-481F-BC50-28F6944E7AB4}" destId="{B0BC9830-E304-4831-8E10-BF16F51A8A26}" srcOrd="0" destOrd="0" presId="urn:microsoft.com/office/officeart/2005/8/layout/hProcess6"/>
    <dgm:cxn modelId="{51FB4022-F890-4547-8B3F-3CBCCD3EC9A5}" type="presOf" srcId="{BCE6830C-9FF0-4DBF-87DD-D4A4899B013A}" destId="{6DB55F15-2E90-46A0-9958-1759EF5F1AF6}" srcOrd="0" destOrd="1" presId="urn:microsoft.com/office/officeart/2005/8/layout/hProcess6"/>
    <dgm:cxn modelId="{66585D2B-8AB2-4220-A5D8-37A6A3B65C26}" type="presOf" srcId="{98E85F14-8AFF-483F-8286-715D20906A37}" destId="{96296713-E85F-453F-BE29-BBAB2D1D79A4}" srcOrd="1" destOrd="0" presId="urn:microsoft.com/office/officeart/2005/8/layout/hProcess6"/>
    <dgm:cxn modelId="{593F872F-6EC1-42B9-A08C-69C4E02B59BD}" type="presOf" srcId="{7682EE4F-FF68-497A-B5E4-079E6EF2DE4F}" destId="{2724A970-8BD1-41FB-8DCB-63F21E64BE73}" srcOrd="0" destOrd="1" presId="urn:microsoft.com/office/officeart/2005/8/layout/hProcess6"/>
    <dgm:cxn modelId="{7403663B-CC16-4612-8AFC-6CA98A8EF613}" type="presOf" srcId="{8ABC91EF-D8C6-4467-BBE3-3D0BE970356F}" destId="{5028420A-9B19-490C-AC10-895B6F5FAC21}" srcOrd="1" destOrd="2" presId="urn:microsoft.com/office/officeart/2005/8/layout/hProcess6"/>
    <dgm:cxn modelId="{F38D595B-205C-4C96-88AB-12653B4B3DAF}" type="presOf" srcId="{3D93DD38-C210-4978-8C2C-81E8C127BF42}" destId="{2724A970-8BD1-41FB-8DCB-63F21E64BE73}" srcOrd="0" destOrd="0" presId="urn:microsoft.com/office/officeart/2005/8/layout/hProcess6"/>
    <dgm:cxn modelId="{0000985C-256D-4DA0-A486-F55E1A74E82A}" type="presOf" srcId="{65F86FF3-730F-481F-BC50-28F6944E7AB4}" destId="{5028420A-9B19-490C-AC10-895B6F5FAC21}" srcOrd="1" destOrd="0" presId="urn:microsoft.com/office/officeart/2005/8/layout/hProcess6"/>
    <dgm:cxn modelId="{0A5E805F-C37C-4F78-BC5F-3B0BD89DE2C4}" srcId="{D490B7B3-11A2-4555-A848-B5E6EA575E5A}" destId="{65F86FF3-730F-481F-BC50-28F6944E7AB4}" srcOrd="0" destOrd="0" parTransId="{FCD95C4F-EDF9-44FC-AC75-C3414A5FDB05}" sibTransId="{D5573DCB-3367-418E-A4FD-195054D716CD}"/>
    <dgm:cxn modelId="{90459060-6646-4E6F-A758-11A47D1DA503}" type="presOf" srcId="{7DB3994D-5E33-4CF8-815A-440C5F688B7C}" destId="{F7A0461C-1897-4A80-8BA3-C046B8401219}" srcOrd="1" destOrd="2" presId="urn:microsoft.com/office/officeart/2005/8/layout/hProcess6"/>
    <dgm:cxn modelId="{AB947464-3447-4A5E-AEED-3238DF72C5F5}" type="presOf" srcId="{01B49C3B-07C3-40B6-9B07-C9992458824D}" destId="{43995EE7-DAD2-404F-93B1-2603CEAA4F2C}" srcOrd="1" destOrd="2" presId="urn:microsoft.com/office/officeart/2005/8/layout/hProcess6"/>
    <dgm:cxn modelId="{6A58C145-E13F-4111-9D21-A04DF39B0CAD}" srcId="{384C6095-4A00-4CE0-AB8A-F1554B3284EF}" destId="{F59F1A05-B6FD-45CC-8FEF-A5079F8FE743}" srcOrd="4" destOrd="0" parTransId="{82A6754C-9B2E-4282-8F67-C74393A7298E}" sibTransId="{B43BB7FE-EEC1-49EA-A1BC-33D463A89432}"/>
    <dgm:cxn modelId="{5CD72948-7351-46FB-8C6E-80E8CE909D25}" srcId="{4BB63684-94AC-4B56-AA61-3E87ABF5E8B7}" destId="{7DB3994D-5E33-4CF8-815A-440C5F688B7C}" srcOrd="2" destOrd="0" parTransId="{6C5C9078-EE65-489A-A05F-89B5AC806F3D}" sibTransId="{9C52DD47-1A47-41F2-9D79-6456EC3A2048}"/>
    <dgm:cxn modelId="{3887116B-D87F-465D-B54F-248151D95FDE}" srcId="{4BB63684-94AC-4B56-AA61-3E87ABF5E8B7}" destId="{5FB4FED8-5102-4DEC-BF44-8C3BF10AB8A2}" srcOrd="1" destOrd="0" parTransId="{7E0CA3F9-9FC3-4A8E-B177-2A4BC19E1994}" sibTransId="{AC3A6C15-97CB-4E49-BC8C-B9D7F71C9CD8}"/>
    <dgm:cxn modelId="{B5CD954E-0694-47C2-B87C-CD16CF0FE556}" srcId="{4BB63684-94AC-4B56-AA61-3E87ABF5E8B7}" destId="{01DF582F-D478-486F-987E-4D7170834B39}" srcOrd="0" destOrd="0" parTransId="{0FCA935F-0F53-4D8C-BF7B-ED434F1EFEE8}" sibTransId="{D44E0AEC-B4BC-417C-B87E-1E510A02B1DD}"/>
    <dgm:cxn modelId="{E080EC51-A2C2-466D-9488-E76EA8E39789}" srcId="{30068AF2-0D5B-4626-8042-AA79DC888527}" destId="{384C6095-4A00-4CE0-AB8A-F1554B3284EF}" srcOrd="0" destOrd="0" parTransId="{F46D3625-D3A3-4AD7-AC74-3F0BDECCA12D}" sibTransId="{46293721-41E4-4A4D-8089-667B1231B1A0}"/>
    <dgm:cxn modelId="{88A3D273-FCB1-4D72-8DD9-0CB33C3C85D0}" srcId="{30068AF2-0D5B-4626-8042-AA79DC888527}" destId="{4BB63684-94AC-4B56-AA61-3E87ABF5E8B7}" srcOrd="1" destOrd="0" parTransId="{AEF1E4ED-9AEE-4BB0-8944-59B6E377F75A}" sibTransId="{25412054-BDEF-4979-A498-784E8CBBAF50}"/>
    <dgm:cxn modelId="{C6796758-5EAA-4E15-B4F8-A271FD428A84}" type="presOf" srcId="{F8E4A769-38A3-4D47-B536-AE493C1E4D3A}" destId="{5028420A-9B19-490C-AC10-895B6F5FAC21}" srcOrd="1" destOrd="1" presId="urn:microsoft.com/office/officeart/2005/8/layout/hProcess6"/>
    <dgm:cxn modelId="{C1759058-BE5C-46AA-BE7E-47E10613D210}" type="presOf" srcId="{F8E4A769-38A3-4D47-B536-AE493C1E4D3A}" destId="{B0BC9830-E304-4831-8E10-BF16F51A8A26}" srcOrd="0" destOrd="1" presId="urn:microsoft.com/office/officeart/2005/8/layout/hProcess6"/>
    <dgm:cxn modelId="{B1D3C278-5CA7-4B4F-974D-650A7A08A9F0}" srcId="{384C6095-4A00-4CE0-AB8A-F1554B3284EF}" destId="{98E85F14-8AFF-483F-8286-715D20906A37}" srcOrd="0" destOrd="0" parTransId="{15D56627-3039-401D-BC17-3AA800F69A50}" sibTransId="{A3C805A3-3BC7-4353-94A3-721A7EA6A6D1}"/>
    <dgm:cxn modelId="{AC961159-2685-4246-AE3B-B5643D69B7E7}" type="presOf" srcId="{01DF582F-D478-486F-987E-4D7170834B39}" destId="{F7A0461C-1897-4A80-8BA3-C046B8401219}" srcOrd="1" destOrd="0" presId="urn:microsoft.com/office/officeart/2005/8/layout/hProcess6"/>
    <dgm:cxn modelId="{6E09B27A-BEFF-4EE4-925F-28D403E31269}" type="presOf" srcId="{7E986704-5D9D-4949-BC1C-4E9697A96406}" destId="{F7A0461C-1897-4A80-8BA3-C046B8401219}" srcOrd="1" destOrd="3" presId="urn:microsoft.com/office/officeart/2005/8/layout/hProcess6"/>
    <dgm:cxn modelId="{DBAD1B7C-0587-4C6C-B87C-4D3DC0AF98AB}" type="presOf" srcId="{01DF582F-D478-486F-987E-4D7170834B39}" destId="{FA1D1D90-9AE0-4ACF-A359-C2E5823F7474}" srcOrd="0" destOrd="0" presId="urn:microsoft.com/office/officeart/2005/8/layout/hProcess6"/>
    <dgm:cxn modelId="{9AA52B80-916B-4980-96FD-82FB12F64D00}" srcId="{D490B7B3-11A2-4555-A848-B5E6EA575E5A}" destId="{F8E4A769-38A3-4D47-B536-AE493C1E4D3A}" srcOrd="1" destOrd="0" parTransId="{F22C2829-22BE-4C07-B4ED-6941921885F4}" sibTransId="{D0E41AAC-B6C6-4EF6-A5A2-7345E616F5B5}"/>
    <dgm:cxn modelId="{31D76282-788A-47EF-B35B-40101C2290D8}" type="presOf" srcId="{30068AF2-0D5B-4626-8042-AA79DC888527}" destId="{443BB3AF-BCB1-46DA-9447-E60420CECFD2}" srcOrd="0" destOrd="0" presId="urn:microsoft.com/office/officeart/2005/8/layout/hProcess6"/>
    <dgm:cxn modelId="{97870A88-03FC-4126-93F3-C2005229B1BE}" type="presOf" srcId="{BCE6830C-9FF0-4DBF-87DD-D4A4899B013A}" destId="{96296713-E85F-453F-BE29-BBAB2D1D79A4}" srcOrd="1" destOrd="1" presId="urn:microsoft.com/office/officeart/2005/8/layout/hProcess6"/>
    <dgm:cxn modelId="{ECEAB68B-CDA6-4C21-8699-4FCEF6E6FD01}" type="presOf" srcId="{F59F1A05-B6FD-45CC-8FEF-A5079F8FE743}" destId="{6DB55F15-2E90-46A0-9958-1759EF5F1AF6}" srcOrd="0" destOrd="4" presId="urn:microsoft.com/office/officeart/2005/8/layout/hProcess6"/>
    <dgm:cxn modelId="{B0375E90-5E51-4B59-AA0F-A046DFADC6B2}" type="presOf" srcId="{01B49C3B-07C3-40B6-9B07-C9992458824D}" destId="{2724A970-8BD1-41FB-8DCB-63F21E64BE73}" srcOrd="0" destOrd="2" presId="urn:microsoft.com/office/officeart/2005/8/layout/hProcess6"/>
    <dgm:cxn modelId="{FBC61F96-A445-4CAE-B165-2725DDEDED04}" srcId="{384C6095-4A00-4CE0-AB8A-F1554B3284EF}" destId="{8F2F48FA-B1D1-42E0-A325-81F9440B5778}" srcOrd="3" destOrd="0" parTransId="{7E1C30E0-30D8-4473-9EE7-599315C4A176}" sibTransId="{CFF14151-6E97-435D-AD88-898F4B719F2A}"/>
    <dgm:cxn modelId="{B9F43298-8161-478E-9FD0-B44F8566B481}" srcId="{875AA630-6D2E-4E4F-9EC6-C611A39112DA}" destId="{7682EE4F-FF68-497A-B5E4-079E6EF2DE4F}" srcOrd="1" destOrd="0" parTransId="{20615387-72D1-432D-8129-2E055DE25782}" sibTransId="{AC1E5A87-8913-47D1-9C57-A80961048B08}"/>
    <dgm:cxn modelId="{5CD4F69B-62C7-4E09-AC1D-2D72589F2867}" srcId="{30068AF2-0D5B-4626-8042-AA79DC888527}" destId="{875AA630-6D2E-4E4F-9EC6-C611A39112DA}" srcOrd="2" destOrd="0" parTransId="{A950AE30-7F35-407A-8300-9DEA30156B07}" sibTransId="{F890978C-87C7-4935-825B-A42450D298D7}"/>
    <dgm:cxn modelId="{74C9ABA5-76F1-49CB-A39D-93E0B405DD2D}" type="presOf" srcId="{8F2F48FA-B1D1-42E0-A325-81F9440B5778}" destId="{96296713-E85F-453F-BE29-BBAB2D1D79A4}" srcOrd="1" destOrd="3" presId="urn:microsoft.com/office/officeart/2005/8/layout/hProcess6"/>
    <dgm:cxn modelId="{3AD381AB-ADB1-4831-85F9-203FEC09DE4E}" type="presOf" srcId="{875AA630-6D2E-4E4F-9EC6-C611A39112DA}" destId="{44E6A70E-5867-402F-BA95-FAAB00D92AEE}" srcOrd="0" destOrd="0" presId="urn:microsoft.com/office/officeart/2005/8/layout/hProcess6"/>
    <dgm:cxn modelId="{37606FAF-D90E-4192-90C4-09BB128701B1}" srcId="{D490B7B3-11A2-4555-A848-B5E6EA575E5A}" destId="{8ABC91EF-D8C6-4467-BBE3-3D0BE970356F}" srcOrd="2" destOrd="0" parTransId="{DAD0A45D-AB4E-4B56-9571-D46501BF23C6}" sibTransId="{B7E746F8-D5FC-4038-AADF-6AE48E4F34C8}"/>
    <dgm:cxn modelId="{074FE0B0-11D7-43A9-83A1-5E83040E7987}" type="presOf" srcId="{4BB63684-94AC-4B56-AA61-3E87ABF5E8B7}" destId="{6B5846C6-292A-47E9-B6E8-89C8E3A07902}" srcOrd="0" destOrd="0" presId="urn:microsoft.com/office/officeart/2005/8/layout/hProcess6"/>
    <dgm:cxn modelId="{E5E985B3-7E4C-4CCB-9152-E4FAECD4E97E}" type="presOf" srcId="{98E85F14-8AFF-483F-8286-715D20906A37}" destId="{6DB55F15-2E90-46A0-9958-1759EF5F1AF6}" srcOrd="0" destOrd="0" presId="urn:microsoft.com/office/officeart/2005/8/layout/hProcess6"/>
    <dgm:cxn modelId="{137462C2-8197-41CB-9D72-4465942FC16B}" type="presOf" srcId="{384C6095-4A00-4CE0-AB8A-F1554B3284EF}" destId="{E348C818-2A88-4F49-B5B7-9ECB0E671AA5}" srcOrd="0" destOrd="0" presId="urn:microsoft.com/office/officeart/2005/8/layout/hProcess6"/>
    <dgm:cxn modelId="{A25738C4-B091-40A4-A097-FD3972BCDB20}" srcId="{30068AF2-0D5B-4626-8042-AA79DC888527}" destId="{D490B7B3-11A2-4555-A848-B5E6EA575E5A}" srcOrd="3" destOrd="0" parTransId="{BB3818A0-5127-4FF6-8C99-15593FF56483}" sibTransId="{097CD97D-1298-4C8A-B4AB-B25AF0B17F52}"/>
    <dgm:cxn modelId="{F63E34CE-111E-4E59-83B5-140FE5767815}" srcId="{875AA630-6D2E-4E4F-9EC6-C611A39112DA}" destId="{01B49C3B-07C3-40B6-9B07-C9992458824D}" srcOrd="2" destOrd="0" parTransId="{52EEC6BE-D2EE-428B-AB9A-66DCF304A44F}" sibTransId="{06734DA3-4BCC-4ACB-A390-C9E8E63222DD}"/>
    <dgm:cxn modelId="{B7DECDD1-0AEC-469A-92D6-C02E2E3EC6FC}" type="presOf" srcId="{D45BC67C-9325-4B41-9092-3522C7F3E94F}" destId="{96296713-E85F-453F-BE29-BBAB2D1D79A4}" srcOrd="1" destOrd="2" presId="urn:microsoft.com/office/officeart/2005/8/layout/hProcess6"/>
    <dgm:cxn modelId="{027030D5-40A0-45DD-B418-D7939F0243CD}" type="presOf" srcId="{3D93DD38-C210-4978-8C2C-81E8C127BF42}" destId="{43995EE7-DAD2-404F-93B1-2603CEAA4F2C}" srcOrd="1" destOrd="0" presId="urn:microsoft.com/office/officeart/2005/8/layout/hProcess6"/>
    <dgm:cxn modelId="{9AC6E9D6-E1D2-4A52-91AC-90BD53F76B94}" type="presOf" srcId="{7DB3994D-5E33-4CF8-815A-440C5F688B7C}" destId="{FA1D1D90-9AE0-4ACF-A359-C2E5823F7474}" srcOrd="0" destOrd="2" presId="urn:microsoft.com/office/officeart/2005/8/layout/hProcess6"/>
    <dgm:cxn modelId="{724A50DC-6533-4C12-8EEF-B2F66F88B71D}" type="presOf" srcId="{5FB4FED8-5102-4DEC-BF44-8C3BF10AB8A2}" destId="{FA1D1D90-9AE0-4ACF-A359-C2E5823F7474}" srcOrd="0" destOrd="1" presId="urn:microsoft.com/office/officeart/2005/8/layout/hProcess6"/>
    <dgm:cxn modelId="{1609CADE-95F7-4442-858B-27F07B677E91}" srcId="{4BB63684-94AC-4B56-AA61-3E87ABF5E8B7}" destId="{7E986704-5D9D-4949-BC1C-4E9697A96406}" srcOrd="3" destOrd="0" parTransId="{855FA035-C738-4380-BE76-86E16C9DB407}" sibTransId="{AF448F13-ABE2-4BD2-897E-E8CF60F17F7C}"/>
    <dgm:cxn modelId="{BA6A8AF0-02E2-46DA-9E74-A456C40B0DF0}" type="presOf" srcId="{8ABC91EF-D8C6-4467-BBE3-3D0BE970356F}" destId="{B0BC9830-E304-4831-8E10-BF16F51A8A26}" srcOrd="0" destOrd="2" presId="urn:microsoft.com/office/officeart/2005/8/layout/hProcess6"/>
    <dgm:cxn modelId="{C53B0BF1-7CB4-421C-8F9E-8F7261345CCF}" type="presOf" srcId="{8F2F48FA-B1D1-42E0-A325-81F9440B5778}" destId="{6DB55F15-2E90-46A0-9958-1759EF5F1AF6}" srcOrd="0" destOrd="3" presId="urn:microsoft.com/office/officeart/2005/8/layout/hProcess6"/>
    <dgm:cxn modelId="{C12A81F4-D8EB-4CA5-B380-8E084438EE27}" type="presOf" srcId="{D45BC67C-9325-4B41-9092-3522C7F3E94F}" destId="{6DB55F15-2E90-46A0-9958-1759EF5F1AF6}" srcOrd="0" destOrd="2" presId="urn:microsoft.com/office/officeart/2005/8/layout/hProcess6"/>
    <dgm:cxn modelId="{F2E547F7-19E8-4273-8181-3896208B3CB4}" type="presOf" srcId="{F59F1A05-B6FD-45CC-8FEF-A5079F8FE743}" destId="{96296713-E85F-453F-BE29-BBAB2D1D79A4}" srcOrd="1" destOrd="4" presId="urn:microsoft.com/office/officeart/2005/8/layout/hProcess6"/>
    <dgm:cxn modelId="{940972F7-E2D4-4A77-B78C-175940840A83}" type="presOf" srcId="{7E986704-5D9D-4949-BC1C-4E9697A96406}" destId="{FA1D1D90-9AE0-4ACF-A359-C2E5823F7474}" srcOrd="0" destOrd="3" presId="urn:microsoft.com/office/officeart/2005/8/layout/hProcess6"/>
    <dgm:cxn modelId="{EF5D17FD-DD5C-43F2-92B6-41B5FE19B32D}" type="presOf" srcId="{7682EE4F-FF68-497A-B5E4-079E6EF2DE4F}" destId="{43995EE7-DAD2-404F-93B1-2603CEAA4F2C}" srcOrd="1" destOrd="1" presId="urn:microsoft.com/office/officeart/2005/8/layout/hProcess6"/>
    <dgm:cxn modelId="{72376F7F-FA84-47F6-958B-A0EEF19757A4}" type="presParOf" srcId="{443BB3AF-BCB1-46DA-9447-E60420CECFD2}" destId="{EA254251-8FAB-4ACF-A5BC-DDBDC2E0F8CA}" srcOrd="0" destOrd="0" presId="urn:microsoft.com/office/officeart/2005/8/layout/hProcess6"/>
    <dgm:cxn modelId="{80500D86-C84D-4FC5-91FC-9F56231D1892}" type="presParOf" srcId="{EA254251-8FAB-4ACF-A5BC-DDBDC2E0F8CA}" destId="{90007272-D9A5-43D8-AEBF-708D9C51C711}" srcOrd="0" destOrd="0" presId="urn:microsoft.com/office/officeart/2005/8/layout/hProcess6"/>
    <dgm:cxn modelId="{99E3BD28-606A-4D6D-B652-04FAD184F3A8}" type="presParOf" srcId="{EA254251-8FAB-4ACF-A5BC-DDBDC2E0F8CA}" destId="{6DB55F15-2E90-46A0-9958-1759EF5F1AF6}" srcOrd="1" destOrd="0" presId="urn:microsoft.com/office/officeart/2005/8/layout/hProcess6"/>
    <dgm:cxn modelId="{EC41CFE6-3F34-4D5C-99C1-D8DD2271DE8F}" type="presParOf" srcId="{EA254251-8FAB-4ACF-A5BC-DDBDC2E0F8CA}" destId="{96296713-E85F-453F-BE29-BBAB2D1D79A4}" srcOrd="2" destOrd="0" presId="urn:microsoft.com/office/officeart/2005/8/layout/hProcess6"/>
    <dgm:cxn modelId="{1F5EBEAA-701C-4777-9406-ED508DA0625D}" type="presParOf" srcId="{EA254251-8FAB-4ACF-A5BC-DDBDC2E0F8CA}" destId="{E348C818-2A88-4F49-B5B7-9ECB0E671AA5}" srcOrd="3" destOrd="0" presId="urn:microsoft.com/office/officeart/2005/8/layout/hProcess6"/>
    <dgm:cxn modelId="{C241676A-74E0-4762-8AEB-661F75950566}" type="presParOf" srcId="{443BB3AF-BCB1-46DA-9447-E60420CECFD2}" destId="{7FB17B81-43E7-4BA9-BAA5-E41E4189E7FB}" srcOrd="1" destOrd="0" presId="urn:microsoft.com/office/officeart/2005/8/layout/hProcess6"/>
    <dgm:cxn modelId="{BEDA62E4-FA6A-4C6E-A3FD-33F0D978E822}" type="presParOf" srcId="{443BB3AF-BCB1-46DA-9447-E60420CECFD2}" destId="{9D01A5E0-C94C-42E9-B26F-3F6B7A5986BA}" srcOrd="2" destOrd="0" presId="urn:microsoft.com/office/officeart/2005/8/layout/hProcess6"/>
    <dgm:cxn modelId="{1D9E0CF8-5F50-426D-92B5-E47FACBC77F3}" type="presParOf" srcId="{9D01A5E0-C94C-42E9-B26F-3F6B7A5986BA}" destId="{953AEFE9-25CD-40D4-A03F-6A82AEB507F2}" srcOrd="0" destOrd="0" presId="urn:microsoft.com/office/officeart/2005/8/layout/hProcess6"/>
    <dgm:cxn modelId="{B61DA95D-53B9-4B61-B24F-3D765E4B4BAD}" type="presParOf" srcId="{9D01A5E0-C94C-42E9-B26F-3F6B7A5986BA}" destId="{FA1D1D90-9AE0-4ACF-A359-C2E5823F7474}" srcOrd="1" destOrd="0" presId="urn:microsoft.com/office/officeart/2005/8/layout/hProcess6"/>
    <dgm:cxn modelId="{E5D5AD49-ADDE-4DDA-B52E-FCB26F32F09F}" type="presParOf" srcId="{9D01A5E0-C94C-42E9-B26F-3F6B7A5986BA}" destId="{F7A0461C-1897-4A80-8BA3-C046B8401219}" srcOrd="2" destOrd="0" presId="urn:microsoft.com/office/officeart/2005/8/layout/hProcess6"/>
    <dgm:cxn modelId="{B77E8AA3-B7CA-406A-95DD-85C4EB292A63}" type="presParOf" srcId="{9D01A5E0-C94C-42E9-B26F-3F6B7A5986BA}" destId="{6B5846C6-292A-47E9-B6E8-89C8E3A07902}" srcOrd="3" destOrd="0" presId="urn:microsoft.com/office/officeart/2005/8/layout/hProcess6"/>
    <dgm:cxn modelId="{F98765C1-CA30-4ECC-AE95-65FEB7BDD0AA}" type="presParOf" srcId="{443BB3AF-BCB1-46DA-9447-E60420CECFD2}" destId="{7E1670A8-7D41-4E54-BE3F-81308E52C978}" srcOrd="3" destOrd="0" presId="urn:microsoft.com/office/officeart/2005/8/layout/hProcess6"/>
    <dgm:cxn modelId="{D833B752-966E-4B7D-84E1-10CAB97BA52C}" type="presParOf" srcId="{443BB3AF-BCB1-46DA-9447-E60420CECFD2}" destId="{6BA36C49-DB70-4586-A2AF-D015C3703283}" srcOrd="4" destOrd="0" presId="urn:microsoft.com/office/officeart/2005/8/layout/hProcess6"/>
    <dgm:cxn modelId="{6769146E-BD65-4A79-926C-49D9FC92AD8A}" type="presParOf" srcId="{6BA36C49-DB70-4586-A2AF-D015C3703283}" destId="{E967B3F3-4A4C-430C-AF6A-6EE6A500B9E8}" srcOrd="0" destOrd="0" presId="urn:microsoft.com/office/officeart/2005/8/layout/hProcess6"/>
    <dgm:cxn modelId="{F57B317B-FCD0-472A-AB45-217F8E19BA27}" type="presParOf" srcId="{6BA36C49-DB70-4586-A2AF-D015C3703283}" destId="{2724A970-8BD1-41FB-8DCB-63F21E64BE73}" srcOrd="1" destOrd="0" presId="urn:microsoft.com/office/officeart/2005/8/layout/hProcess6"/>
    <dgm:cxn modelId="{82B90401-F462-40BD-A353-49800E1F5E91}" type="presParOf" srcId="{6BA36C49-DB70-4586-A2AF-D015C3703283}" destId="{43995EE7-DAD2-404F-93B1-2603CEAA4F2C}" srcOrd="2" destOrd="0" presId="urn:microsoft.com/office/officeart/2005/8/layout/hProcess6"/>
    <dgm:cxn modelId="{B20FF843-CFE9-4892-B3A9-CC429B7FC078}" type="presParOf" srcId="{6BA36C49-DB70-4586-A2AF-D015C3703283}" destId="{44E6A70E-5867-402F-BA95-FAAB00D92AEE}" srcOrd="3" destOrd="0" presId="urn:microsoft.com/office/officeart/2005/8/layout/hProcess6"/>
    <dgm:cxn modelId="{14C5C1C5-E7EA-454D-81BB-CF7B7E5A46BE}" type="presParOf" srcId="{443BB3AF-BCB1-46DA-9447-E60420CECFD2}" destId="{E0986639-7954-4CF1-8293-80E1A77A96E8}" srcOrd="5" destOrd="0" presId="urn:microsoft.com/office/officeart/2005/8/layout/hProcess6"/>
    <dgm:cxn modelId="{28014ED6-0B9C-4D52-A0EE-D2CE61150447}" type="presParOf" srcId="{443BB3AF-BCB1-46DA-9447-E60420CECFD2}" destId="{E8351ADC-576D-4C4D-95F8-5EF0A95D8475}" srcOrd="6" destOrd="0" presId="urn:microsoft.com/office/officeart/2005/8/layout/hProcess6"/>
    <dgm:cxn modelId="{2C5079BD-7753-48A5-A126-2DB85121526B}" type="presParOf" srcId="{E8351ADC-576D-4C4D-95F8-5EF0A95D8475}" destId="{A97E04F7-DA60-4FE2-8A2C-D7F07DD7325E}" srcOrd="0" destOrd="0" presId="urn:microsoft.com/office/officeart/2005/8/layout/hProcess6"/>
    <dgm:cxn modelId="{E5547169-C8B5-4056-A095-A1A5394B0115}" type="presParOf" srcId="{E8351ADC-576D-4C4D-95F8-5EF0A95D8475}" destId="{B0BC9830-E304-4831-8E10-BF16F51A8A26}" srcOrd="1" destOrd="0" presId="urn:microsoft.com/office/officeart/2005/8/layout/hProcess6"/>
    <dgm:cxn modelId="{DEBA835A-0BB9-476E-855F-21910EA84F99}" type="presParOf" srcId="{E8351ADC-576D-4C4D-95F8-5EF0A95D8475}" destId="{5028420A-9B19-490C-AC10-895B6F5FAC21}" srcOrd="2" destOrd="0" presId="urn:microsoft.com/office/officeart/2005/8/layout/hProcess6"/>
    <dgm:cxn modelId="{F1478E93-F114-4572-BE4B-3AC59B0471A2}" type="presParOf" srcId="{E8351ADC-576D-4C4D-95F8-5EF0A95D8475}" destId="{2F26EBB8-3BAC-4EA7-966C-E908D2285241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55F15-2E90-46A0-9958-1759EF5F1AF6}">
      <dsp:nvSpPr>
        <dsp:cNvPr id="0" name=""/>
        <dsp:cNvSpPr/>
      </dsp:nvSpPr>
      <dsp:spPr>
        <a:xfrm>
          <a:off x="264602" y="941088"/>
          <a:ext cx="2535769" cy="1783811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11430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strike="sngStrike" kern="1200" dirty="0"/>
            <a:t> Associated Wallet Management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MVP UI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 Token Naming Service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MVP Marketplace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Define Governance Token</a:t>
          </a:r>
        </a:p>
      </dsp:txBody>
      <dsp:txXfrm>
        <a:off x="898544" y="1208660"/>
        <a:ext cx="1277493" cy="1248667"/>
      </dsp:txXfrm>
    </dsp:sp>
    <dsp:sp modelId="{E348C818-2A88-4F49-B5B7-9ECB0E671AA5}">
      <dsp:nvSpPr>
        <dsp:cNvPr id="0" name=""/>
        <dsp:cNvSpPr/>
      </dsp:nvSpPr>
      <dsp:spPr>
        <a:xfrm>
          <a:off x="0" y="2116842"/>
          <a:ext cx="1020340" cy="102034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MVP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Q3 2021</a:t>
          </a:r>
        </a:p>
      </dsp:txBody>
      <dsp:txXfrm>
        <a:off x="149425" y="2266267"/>
        <a:ext cx="721490" cy="721490"/>
      </dsp:txXfrm>
    </dsp:sp>
    <dsp:sp modelId="{FA1D1D90-9AE0-4ACF-A359-C2E5823F7474}">
      <dsp:nvSpPr>
        <dsp:cNvPr id="0" name=""/>
        <dsp:cNvSpPr/>
      </dsp:nvSpPr>
      <dsp:spPr>
        <a:xfrm>
          <a:off x="3204416" y="941088"/>
          <a:ext cx="2508016" cy="1783811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tint val="40000"/>
            <a:alpha val="90000"/>
            <a:hueOff val="-1062866"/>
            <a:satOff val="-7102"/>
            <a:lumOff val="-69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11430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Governance Token Sale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Main Net with minimum 1 node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Solana egg purchase/creation via Token Swap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Marketplace UI Improvements</a:t>
          </a:r>
        </a:p>
      </dsp:txBody>
      <dsp:txXfrm>
        <a:off x="3831420" y="1208660"/>
        <a:ext cx="1256678" cy="1248667"/>
      </dsp:txXfrm>
    </dsp:sp>
    <dsp:sp modelId="{6B5846C6-292A-47E9-B6E8-89C8E3A07902}">
      <dsp:nvSpPr>
        <dsp:cNvPr id="0" name=""/>
        <dsp:cNvSpPr/>
      </dsp:nvSpPr>
      <dsp:spPr>
        <a:xfrm>
          <a:off x="2935872" y="2150310"/>
          <a:ext cx="1020340" cy="1020340"/>
        </a:xfrm>
        <a:prstGeom prst="ellipse">
          <a:avLst/>
        </a:prstGeom>
        <a:solidFill>
          <a:schemeClr val="accent5">
            <a:hueOff val="-875979"/>
            <a:satOff val="-5949"/>
            <a:lumOff val="-2484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Phase 1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Q4 2021</a:t>
          </a:r>
        </a:p>
      </dsp:txBody>
      <dsp:txXfrm>
        <a:off x="3085297" y="2299735"/>
        <a:ext cx="721490" cy="721490"/>
      </dsp:txXfrm>
    </dsp:sp>
    <dsp:sp modelId="{2724A970-8BD1-41FB-8DCB-63F21E64BE73}">
      <dsp:nvSpPr>
        <dsp:cNvPr id="0" name=""/>
        <dsp:cNvSpPr/>
      </dsp:nvSpPr>
      <dsp:spPr>
        <a:xfrm>
          <a:off x="6219847" y="941088"/>
          <a:ext cx="2301275" cy="1783811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tint val="40000"/>
            <a:alpha val="90000"/>
            <a:hueOff val="-2125732"/>
            <a:satOff val="-14203"/>
            <a:lumOff val="-139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11430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Tokenized Stakes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Integration w/ Serum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Integration with Lending Marketplaces (Support eggs as Collateral)</a:t>
          </a:r>
        </a:p>
      </dsp:txBody>
      <dsp:txXfrm>
        <a:off x="6795166" y="1208660"/>
        <a:ext cx="1121871" cy="1248667"/>
      </dsp:txXfrm>
    </dsp:sp>
    <dsp:sp modelId="{44E6A70E-5867-402F-BA95-FAAB00D92AEE}">
      <dsp:nvSpPr>
        <dsp:cNvPr id="0" name=""/>
        <dsp:cNvSpPr/>
      </dsp:nvSpPr>
      <dsp:spPr>
        <a:xfrm>
          <a:off x="5839975" y="2150310"/>
          <a:ext cx="1020340" cy="1020340"/>
        </a:xfrm>
        <a:prstGeom prst="ellipse">
          <a:avLst/>
        </a:prstGeom>
        <a:solidFill>
          <a:schemeClr val="accent5">
            <a:hueOff val="-1751958"/>
            <a:satOff val="-11899"/>
            <a:lumOff val="-4967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Phase 2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Q1 2022</a:t>
          </a:r>
        </a:p>
      </dsp:txBody>
      <dsp:txXfrm>
        <a:off x="5989400" y="2299735"/>
        <a:ext cx="721490" cy="721490"/>
      </dsp:txXfrm>
    </dsp:sp>
    <dsp:sp modelId="{B0BC9830-E304-4831-8E10-BF16F51A8A26}">
      <dsp:nvSpPr>
        <dsp:cNvPr id="0" name=""/>
        <dsp:cNvSpPr/>
      </dsp:nvSpPr>
      <dsp:spPr>
        <a:xfrm>
          <a:off x="9003498" y="941088"/>
          <a:ext cx="2351353" cy="1783811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tint val="40000"/>
            <a:alpha val="90000"/>
            <a:hueOff val="-3188598"/>
            <a:satOff val="-21305"/>
            <a:lumOff val="-208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11430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900" kern="1200" dirty="0"/>
            <a:t>Expand customized Marketplace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900" kern="1200" dirty="0"/>
            <a:t>Expand concept to other protocols with lack of liquid staking services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900" kern="1200" dirty="0"/>
        </a:p>
      </dsp:txBody>
      <dsp:txXfrm>
        <a:off x="9591337" y="1208660"/>
        <a:ext cx="1146285" cy="1248667"/>
      </dsp:txXfrm>
    </dsp:sp>
    <dsp:sp modelId="{2F26EBB8-3BAC-4EA7-966C-E908D2285241}">
      <dsp:nvSpPr>
        <dsp:cNvPr id="0" name=""/>
        <dsp:cNvSpPr/>
      </dsp:nvSpPr>
      <dsp:spPr>
        <a:xfrm>
          <a:off x="8696407" y="2158268"/>
          <a:ext cx="1020340" cy="1020340"/>
        </a:xfrm>
        <a:prstGeom prst="ellipse">
          <a:avLst/>
        </a:prstGeom>
        <a:solidFill>
          <a:schemeClr val="accent5">
            <a:hueOff val="-2627937"/>
            <a:satOff val="-17848"/>
            <a:lumOff val="-7451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Phase 3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Q2 2022</a:t>
          </a:r>
        </a:p>
      </dsp:txBody>
      <dsp:txXfrm>
        <a:off x="8845832" y="2307693"/>
        <a:ext cx="721490" cy="721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5/31/2021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5/31/2021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5/31/2021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5/31/2021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5/31/2021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5/31/2021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5/31/2021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5/31/2021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5/31/2021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IceBlockDev/artifacts/blob/main/wp/Orphic-Finance-Whitepaper-v0.2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c2-3-87-173-80.compute-1.amazonaws.com/docs/api-reference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0631A-FBE3-413E-A603-BC56DE64E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Orphic Finance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F8E2A-F203-417A-8D02-97ABE68459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ARCHEIO TOKEN REGISTRY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81B062-C7ED-4E57-B9ED-C307F4DB6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636" y="619745"/>
            <a:ext cx="581720" cy="4847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6CDE22-2B32-43D5-83F6-EAB886986F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81415" y="619745"/>
            <a:ext cx="5950213" cy="470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87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60485-C34A-4248-AB01-536E62F13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Foundational Piece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19AD9-36E0-4D83-8A39-5C6696EE2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986" y="2422301"/>
            <a:ext cx="11258878" cy="4121112"/>
          </a:xfrm>
        </p:spPr>
        <p:txBody>
          <a:bodyPr>
            <a:normAutofit/>
          </a:bodyPr>
          <a:lstStyle/>
          <a:p>
            <a:r>
              <a:rPr lang="en-US" dirty="0"/>
              <a:t>Escrow Accounts – in progress for the Collateral for </a:t>
            </a:r>
            <a:r>
              <a:rPr lang="en-US" dirty="0" err="1"/>
              <a:t>Archeio</a:t>
            </a:r>
            <a:r>
              <a:rPr lang="en-US" dirty="0"/>
              <a:t> (this is also needed for the Orphic Finance protocol and Protogonos Marketplace)</a:t>
            </a:r>
          </a:p>
          <a:p>
            <a:endParaRPr lang="en-US" dirty="0"/>
          </a:p>
          <a:p>
            <a:r>
              <a:rPr lang="en-US" dirty="0"/>
              <a:t>Valuation for borrowing and cross chain integrations (hooks to </a:t>
            </a:r>
            <a:r>
              <a:rPr lang="en-US" dirty="0" err="1"/>
              <a:t>websockets</a:t>
            </a:r>
            <a:r>
              <a:rPr lang="en-US" dirty="0"/>
              <a:t>, rest APIs, create candles and discounting away from mean)</a:t>
            </a:r>
          </a:p>
          <a:p>
            <a:endParaRPr lang="en-US" dirty="0"/>
          </a:p>
          <a:p>
            <a:r>
              <a:rPr lang="en-US" dirty="0" err="1"/>
              <a:t>Archeio</a:t>
            </a:r>
            <a:r>
              <a:rPr lang="en-US" dirty="0"/>
              <a:t> has it’s own blockchain for it’s records (working out node operation)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F49BB-E4B0-4FB9-9CF3-D3FA9E538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9232" y="614653"/>
            <a:ext cx="731348" cy="5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06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A3549-13D4-4D00-8123-E68032CC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Thus Far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F6735C-B2DE-4EB4-AF44-2EACFD207140}"/>
              </a:ext>
            </a:extLst>
          </p:cNvPr>
          <p:cNvSpPr/>
          <p:nvPr/>
        </p:nvSpPr>
        <p:spPr>
          <a:xfrm>
            <a:off x="511729" y="2701257"/>
            <a:ext cx="2894202" cy="453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Staking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DDA372-E030-486F-913B-CC5038CB47C1}"/>
              </a:ext>
            </a:extLst>
          </p:cNvPr>
          <p:cNvSpPr/>
          <p:nvPr/>
        </p:nvSpPr>
        <p:spPr>
          <a:xfrm>
            <a:off x="511729" y="5989743"/>
            <a:ext cx="2894202" cy="4530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Wallet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A349BC-3605-48EC-BD5F-7FA6BBB9C0C6}"/>
              </a:ext>
            </a:extLst>
          </p:cNvPr>
          <p:cNvSpPr/>
          <p:nvPr/>
        </p:nvSpPr>
        <p:spPr>
          <a:xfrm>
            <a:off x="3405931" y="5989743"/>
            <a:ext cx="2894202" cy="45300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Associated Wallet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8C67DC-17BD-4C90-8C41-1EAA4A2B79D8}"/>
              </a:ext>
            </a:extLst>
          </p:cNvPr>
          <p:cNvSpPr/>
          <p:nvPr/>
        </p:nvSpPr>
        <p:spPr>
          <a:xfrm>
            <a:off x="3498909" y="5884332"/>
            <a:ext cx="2894202" cy="45300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Associated Wallet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57BF5C-0A21-451E-AF82-A78981BDE292}"/>
              </a:ext>
            </a:extLst>
          </p:cNvPr>
          <p:cNvSpPr/>
          <p:nvPr/>
        </p:nvSpPr>
        <p:spPr>
          <a:xfrm>
            <a:off x="3591887" y="5764642"/>
            <a:ext cx="2894202" cy="45300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Associated Wallet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55A495-72D1-4BFB-90D0-598DFEBE57B7}"/>
              </a:ext>
            </a:extLst>
          </p:cNvPr>
          <p:cNvSpPr/>
          <p:nvPr/>
        </p:nvSpPr>
        <p:spPr>
          <a:xfrm>
            <a:off x="3684865" y="5644952"/>
            <a:ext cx="2894202" cy="45300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Associated Wallet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543EDA-1AC3-4375-A1AF-3BE6ABBD5394}"/>
              </a:ext>
            </a:extLst>
          </p:cNvPr>
          <p:cNvGrpSpPr/>
          <p:nvPr/>
        </p:nvGrpSpPr>
        <p:grpSpPr>
          <a:xfrm>
            <a:off x="951451" y="3540158"/>
            <a:ext cx="2014758" cy="2063690"/>
            <a:chOff x="996890" y="2986482"/>
            <a:chExt cx="1888923" cy="19043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7EDBC33-17F5-4339-B7ED-D5BD237C66F2}"/>
                </a:ext>
              </a:extLst>
            </p:cNvPr>
            <p:cNvSpPr/>
            <p:nvPr/>
          </p:nvSpPr>
          <p:spPr>
            <a:xfrm>
              <a:off x="996890" y="2986482"/>
              <a:ext cx="1888923" cy="1904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3D09374-2517-4CEF-BAC1-D5F4EA21F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058818" y="3207083"/>
              <a:ext cx="1747464" cy="1381627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299FB2-EFFB-4FB7-979F-83AD548108DC}"/>
              </a:ext>
            </a:extLst>
          </p:cNvPr>
          <p:cNvCxnSpPr>
            <a:stCxn id="8" idx="0"/>
            <a:endCxn id="13" idx="4"/>
          </p:cNvCxnSpPr>
          <p:nvPr/>
        </p:nvCxnSpPr>
        <p:spPr>
          <a:xfrm flipV="1">
            <a:off x="1958830" y="5603848"/>
            <a:ext cx="0" cy="385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49E5CD-6251-4D90-A891-7E9D524814C8}"/>
              </a:ext>
            </a:extLst>
          </p:cNvPr>
          <p:cNvCxnSpPr>
            <a:cxnSpLocks/>
          </p:cNvCxnSpPr>
          <p:nvPr/>
        </p:nvCxnSpPr>
        <p:spPr>
          <a:xfrm>
            <a:off x="2653370" y="5320637"/>
            <a:ext cx="845539" cy="444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BEDBA4-CB88-4DDB-B3BF-DA46D096E861}"/>
              </a:ext>
            </a:extLst>
          </p:cNvPr>
          <p:cNvCxnSpPr>
            <a:stCxn id="13" idx="0"/>
            <a:endCxn id="7" idx="2"/>
          </p:cNvCxnSpPr>
          <p:nvPr/>
        </p:nvCxnSpPr>
        <p:spPr>
          <a:xfrm flipV="1">
            <a:off x="1958830" y="3154263"/>
            <a:ext cx="0" cy="385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4205870-F125-4817-A160-5D8B7104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41650" y="5200947"/>
            <a:ext cx="334099" cy="2641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5F5A1E-FF0B-40F3-8DD2-77B35BC3D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232" y="614653"/>
            <a:ext cx="731348" cy="578239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E715461F-0F70-442A-8F9F-A7CB7A907060}"/>
              </a:ext>
            </a:extLst>
          </p:cNvPr>
          <p:cNvGrpSpPr/>
          <p:nvPr/>
        </p:nvGrpSpPr>
        <p:grpSpPr>
          <a:xfrm>
            <a:off x="7431824" y="3527656"/>
            <a:ext cx="2014758" cy="2063690"/>
            <a:chOff x="7649482" y="3429000"/>
            <a:chExt cx="2014758" cy="206369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5719C3C-0F0C-4803-BEDB-583A222E45F1}"/>
                </a:ext>
              </a:extLst>
            </p:cNvPr>
            <p:cNvSpPr/>
            <p:nvPr/>
          </p:nvSpPr>
          <p:spPr>
            <a:xfrm>
              <a:off x="7649482" y="3429000"/>
              <a:ext cx="2014758" cy="20636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0803CEE-D0BD-40E5-9A1E-7A197B5DC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649482" y="3604995"/>
              <a:ext cx="1997282" cy="1579147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E823D1-6AD7-496A-A009-3F47DB85D028}"/>
              </a:ext>
            </a:extLst>
          </p:cNvPr>
          <p:cNvCxnSpPr>
            <a:cxnSpLocks/>
            <a:stCxn id="13" idx="6"/>
            <a:endCxn id="29" idx="2"/>
          </p:cNvCxnSpPr>
          <p:nvPr/>
        </p:nvCxnSpPr>
        <p:spPr>
          <a:xfrm flipV="1">
            <a:off x="2966209" y="4559501"/>
            <a:ext cx="4465615" cy="12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D3BC780-3CA2-499D-9922-7B9B75BAA797}"/>
              </a:ext>
            </a:extLst>
          </p:cNvPr>
          <p:cNvSpPr/>
          <p:nvPr/>
        </p:nvSpPr>
        <p:spPr>
          <a:xfrm>
            <a:off x="9152969" y="5884332"/>
            <a:ext cx="2894202" cy="4530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Collateral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8738C3A-80B2-4FFB-9C8C-CE7B77BCB34F}"/>
              </a:ext>
            </a:extLst>
          </p:cNvPr>
          <p:cNvCxnSpPr>
            <a:stCxn id="8" idx="2"/>
            <a:endCxn id="35" idx="2"/>
          </p:cNvCxnSpPr>
          <p:nvPr/>
        </p:nvCxnSpPr>
        <p:spPr>
          <a:xfrm rot="5400000" flipH="1" flipV="1">
            <a:off x="6226744" y="2069424"/>
            <a:ext cx="105411" cy="8641240"/>
          </a:xfrm>
          <a:prstGeom prst="bentConnector3">
            <a:avLst>
              <a:gd name="adj1" fmla="val -21686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E3D6FF8-10A6-4274-B7BE-6D8382D4B977}"/>
              </a:ext>
            </a:extLst>
          </p:cNvPr>
          <p:cNvCxnSpPr>
            <a:cxnSpLocks/>
            <a:stCxn id="35" idx="0"/>
            <a:endCxn id="29" idx="5"/>
          </p:cNvCxnSpPr>
          <p:nvPr/>
        </p:nvCxnSpPr>
        <p:spPr>
          <a:xfrm flipH="1" flipV="1">
            <a:off x="9151528" y="5289126"/>
            <a:ext cx="1448542" cy="595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E132FEF-8FAF-4FE3-943C-49895A5DA994}"/>
              </a:ext>
            </a:extLst>
          </p:cNvPr>
          <p:cNvSpPr/>
          <p:nvPr/>
        </p:nvSpPr>
        <p:spPr>
          <a:xfrm>
            <a:off x="4249174" y="2701257"/>
            <a:ext cx="2874976" cy="4530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Orphic Finance Alpha Pool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00DDDEF-9DC3-4B01-B2FF-385E687FECE2}"/>
              </a:ext>
            </a:extLst>
          </p:cNvPr>
          <p:cNvCxnSpPr>
            <a:cxnSpLocks/>
            <a:stCxn id="29" idx="0"/>
            <a:endCxn id="50" idx="3"/>
          </p:cNvCxnSpPr>
          <p:nvPr/>
        </p:nvCxnSpPr>
        <p:spPr>
          <a:xfrm rot="16200000" flipV="1">
            <a:off x="7481729" y="2570181"/>
            <a:ext cx="599896" cy="13150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9BCD5D7-E4CD-40C7-80C6-9755E661A58C}"/>
              </a:ext>
            </a:extLst>
          </p:cNvPr>
          <p:cNvCxnSpPr>
            <a:stCxn id="7" idx="3"/>
            <a:endCxn id="50" idx="1"/>
          </p:cNvCxnSpPr>
          <p:nvPr/>
        </p:nvCxnSpPr>
        <p:spPr>
          <a:xfrm>
            <a:off x="3405931" y="2927760"/>
            <a:ext cx="843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89A19E7-4CFD-4759-8677-388F8A8FA979}"/>
              </a:ext>
            </a:extLst>
          </p:cNvPr>
          <p:cNvGrpSpPr/>
          <p:nvPr/>
        </p:nvGrpSpPr>
        <p:grpSpPr>
          <a:xfrm>
            <a:off x="10763386" y="2181943"/>
            <a:ext cx="1175633" cy="1059066"/>
            <a:chOff x="7629544" y="3429000"/>
            <a:chExt cx="2034696" cy="206369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D80EFAB-E1CF-4513-AC2D-7032845595F6}"/>
                </a:ext>
              </a:extLst>
            </p:cNvPr>
            <p:cNvSpPr/>
            <p:nvPr/>
          </p:nvSpPr>
          <p:spPr>
            <a:xfrm>
              <a:off x="7649482" y="3429000"/>
              <a:ext cx="2014758" cy="20636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DAADC56-C018-4C12-8C03-9EAF4EB44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629544" y="3651358"/>
              <a:ext cx="1997281" cy="1579147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F219C1EE-34AE-410C-A98C-8F5B5AA26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6366" y="2106497"/>
            <a:ext cx="1126372" cy="1126372"/>
          </a:xfrm>
          <a:prstGeom prst="rect">
            <a:avLst/>
          </a:prstGeom>
        </p:spPr>
      </p:pic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D6A9DC6-F5A3-4411-B676-207EAB29A92E}"/>
              </a:ext>
            </a:extLst>
          </p:cNvPr>
          <p:cNvCxnSpPr>
            <a:cxnSpLocks/>
            <a:stCxn id="50" idx="0"/>
          </p:cNvCxnSpPr>
          <p:nvPr/>
        </p:nvCxnSpPr>
        <p:spPr>
          <a:xfrm rot="5400000" flipH="1" flipV="1">
            <a:off x="7866529" y="324828"/>
            <a:ext cx="196562" cy="45562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055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60485-C34A-4248-AB01-536E62F13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Cosmic Eggs Workflow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9EE1DF-5502-4452-8835-3B787F232568}"/>
              </a:ext>
            </a:extLst>
          </p:cNvPr>
          <p:cNvSpPr/>
          <p:nvPr/>
        </p:nvSpPr>
        <p:spPr>
          <a:xfrm>
            <a:off x="494950" y="6467912"/>
            <a:ext cx="1904301" cy="226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Epoch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F1D35-2D3C-4829-A4BF-35B314C6E6BA}"/>
              </a:ext>
            </a:extLst>
          </p:cNvPr>
          <p:cNvSpPr/>
          <p:nvPr/>
        </p:nvSpPr>
        <p:spPr>
          <a:xfrm>
            <a:off x="2399251" y="6467912"/>
            <a:ext cx="1904301" cy="226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48C673-CE74-491F-8B2B-C28620A092D6}"/>
              </a:ext>
            </a:extLst>
          </p:cNvPr>
          <p:cNvSpPr/>
          <p:nvPr/>
        </p:nvSpPr>
        <p:spPr>
          <a:xfrm>
            <a:off x="4303552" y="6467912"/>
            <a:ext cx="1904301" cy="226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DB05B5-68B7-458F-AFB5-9B77998C5C32}"/>
              </a:ext>
            </a:extLst>
          </p:cNvPr>
          <p:cNvSpPr/>
          <p:nvPr/>
        </p:nvSpPr>
        <p:spPr>
          <a:xfrm>
            <a:off x="6207853" y="6467912"/>
            <a:ext cx="1904301" cy="226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343058-D525-4A3E-9221-BD6C5CF31AE1}"/>
              </a:ext>
            </a:extLst>
          </p:cNvPr>
          <p:cNvSpPr/>
          <p:nvPr/>
        </p:nvSpPr>
        <p:spPr>
          <a:xfrm>
            <a:off x="8112154" y="6467911"/>
            <a:ext cx="1904301" cy="226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8B972E-C8A4-48CB-87C4-16724EE702BE}"/>
              </a:ext>
            </a:extLst>
          </p:cNvPr>
          <p:cNvSpPr/>
          <p:nvPr/>
        </p:nvSpPr>
        <p:spPr>
          <a:xfrm>
            <a:off x="10016455" y="6467911"/>
            <a:ext cx="1904301" cy="226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pic>
        <p:nvPicPr>
          <p:cNvPr id="1030" name="Picture 6" descr="User Icon 299904">
            <a:extLst>
              <a:ext uri="{FF2B5EF4-FFF2-40B4-BE49-F238E27FC236}">
                <a16:creationId xmlns:a16="http://schemas.microsoft.com/office/drawing/2014/main" id="{FDECD09F-338E-4693-9C2B-5A5C3D74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50" y="5687692"/>
            <a:ext cx="5524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ney Icon 840244">
            <a:extLst>
              <a:ext uri="{FF2B5EF4-FFF2-40B4-BE49-F238E27FC236}">
                <a16:creationId xmlns:a16="http://schemas.microsoft.com/office/drawing/2014/main" id="{51212C7C-3BC1-4B4B-BC1F-8AAF13B4D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90" y="5768240"/>
            <a:ext cx="3905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inting Icon 1402290">
            <a:extLst>
              <a:ext uri="{FF2B5EF4-FFF2-40B4-BE49-F238E27FC236}">
                <a16:creationId xmlns:a16="http://schemas.microsoft.com/office/drawing/2014/main" id="{4B4F6589-31D5-49C9-AB9B-94AAC1AA1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979" y="353495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Printing Icon 1402290">
            <a:extLst>
              <a:ext uri="{FF2B5EF4-FFF2-40B4-BE49-F238E27FC236}">
                <a16:creationId xmlns:a16="http://schemas.microsoft.com/office/drawing/2014/main" id="{B0AA6793-D9CD-4B05-ADFA-7A0C096F9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280" y="357062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Printing Icon 1402290">
            <a:extLst>
              <a:ext uri="{FF2B5EF4-FFF2-40B4-BE49-F238E27FC236}">
                <a16:creationId xmlns:a16="http://schemas.microsoft.com/office/drawing/2014/main" id="{29B01760-B303-4A1E-8C3E-5D05B4C95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581" y="357062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Printing Icon 1402290">
            <a:extLst>
              <a:ext uri="{FF2B5EF4-FFF2-40B4-BE49-F238E27FC236}">
                <a16:creationId xmlns:a16="http://schemas.microsoft.com/office/drawing/2014/main" id="{111CD8D1-1E25-45FC-B3D5-6FAF44D5E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882" y="357062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Printing Icon 1402290">
            <a:extLst>
              <a:ext uri="{FF2B5EF4-FFF2-40B4-BE49-F238E27FC236}">
                <a16:creationId xmlns:a16="http://schemas.microsoft.com/office/drawing/2014/main" id="{0ED7DFA1-58DE-4534-BF52-31B2AE5C9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155" y="353495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844CB25-AAF0-4D63-84D3-51F9D20516C7}"/>
              </a:ext>
            </a:extLst>
          </p:cNvPr>
          <p:cNvSpPr txBox="1"/>
          <p:nvPr/>
        </p:nvSpPr>
        <p:spPr>
          <a:xfrm>
            <a:off x="2856810" y="2924292"/>
            <a:ext cx="930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Egg </a:t>
            </a:r>
          </a:p>
          <a:p>
            <a:r>
              <a:rPr lang="en-US" dirty="0"/>
              <a:t>Mint+1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0A7AB2-BAE2-45C4-AFDD-1BA9C47FADF5}"/>
              </a:ext>
            </a:extLst>
          </p:cNvPr>
          <p:cNvSpPr txBox="1"/>
          <p:nvPr/>
        </p:nvSpPr>
        <p:spPr>
          <a:xfrm>
            <a:off x="8535800" y="2924293"/>
            <a:ext cx="921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Egg </a:t>
            </a:r>
          </a:p>
          <a:p>
            <a:r>
              <a:rPr lang="en-US" dirty="0"/>
              <a:t>Mint+4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C825E3-49BC-4C8C-82F2-5A07670A6A37}"/>
              </a:ext>
            </a:extLst>
          </p:cNvPr>
          <p:cNvSpPr txBox="1"/>
          <p:nvPr/>
        </p:nvSpPr>
        <p:spPr>
          <a:xfrm>
            <a:off x="6637526" y="2924293"/>
            <a:ext cx="921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Egg </a:t>
            </a:r>
          </a:p>
          <a:p>
            <a:r>
              <a:rPr lang="en-US" dirty="0"/>
              <a:t>Mint+3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F9397F-1D3B-475C-A39B-8B6CDBF38981}"/>
              </a:ext>
            </a:extLst>
          </p:cNvPr>
          <p:cNvSpPr txBox="1"/>
          <p:nvPr/>
        </p:nvSpPr>
        <p:spPr>
          <a:xfrm>
            <a:off x="4771094" y="2924292"/>
            <a:ext cx="921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Egg </a:t>
            </a:r>
          </a:p>
          <a:p>
            <a:r>
              <a:rPr lang="en-US" dirty="0"/>
              <a:t>Mint+2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ADB516-1D45-4D97-9F92-3DBCCDB7E5FC}"/>
              </a:ext>
            </a:extLst>
          </p:cNvPr>
          <p:cNvSpPr txBox="1"/>
          <p:nvPr/>
        </p:nvSpPr>
        <p:spPr>
          <a:xfrm>
            <a:off x="10440100" y="2888622"/>
            <a:ext cx="921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Egg </a:t>
            </a:r>
          </a:p>
          <a:p>
            <a:r>
              <a:rPr lang="en-US" dirty="0"/>
              <a:t>Mint+5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2AE543-59AE-4083-8A80-AB720D5ADAB5}"/>
              </a:ext>
            </a:extLst>
          </p:cNvPr>
          <p:cNvSpPr/>
          <p:nvPr/>
        </p:nvSpPr>
        <p:spPr>
          <a:xfrm>
            <a:off x="494949" y="5152042"/>
            <a:ext cx="11425807" cy="2265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Egg Wallet System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CF09801-182F-4B24-A513-D20E02469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952" y="4182500"/>
            <a:ext cx="854211" cy="675380"/>
          </a:xfrm>
          <a:prstGeom prst="rect">
            <a:avLst/>
          </a:prstGeom>
        </p:spPr>
      </p:pic>
      <p:pic>
        <p:nvPicPr>
          <p:cNvPr id="38" name="Picture 10" descr="Printing Icon 1402290">
            <a:extLst>
              <a:ext uri="{FF2B5EF4-FFF2-40B4-BE49-F238E27FC236}">
                <a16:creationId xmlns:a16="http://schemas.microsoft.com/office/drawing/2014/main" id="{96B1A2E8-363D-43E0-9719-3840F05C8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045" y="354204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0DB616F-50C5-41E2-A7FD-901290046D12}"/>
              </a:ext>
            </a:extLst>
          </p:cNvPr>
          <p:cNvSpPr txBox="1"/>
          <p:nvPr/>
        </p:nvSpPr>
        <p:spPr>
          <a:xfrm>
            <a:off x="1291045" y="2888622"/>
            <a:ext cx="921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Egg </a:t>
            </a:r>
          </a:p>
          <a:p>
            <a:r>
              <a:rPr lang="en-US" dirty="0"/>
              <a:t>Mint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8B1295-92E2-4847-A05C-B48769E123A9}"/>
              </a:ext>
            </a:extLst>
          </p:cNvPr>
          <p:cNvCxnSpPr>
            <a:stCxn id="1032" idx="0"/>
          </p:cNvCxnSpPr>
          <p:nvPr/>
        </p:nvCxnSpPr>
        <p:spPr>
          <a:xfrm flipH="1" flipV="1">
            <a:off x="1154952" y="5378545"/>
            <a:ext cx="1" cy="389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77775E6-50DC-496C-ABC1-4F085531844D}"/>
              </a:ext>
            </a:extLst>
          </p:cNvPr>
          <p:cNvSpPr txBox="1"/>
          <p:nvPr/>
        </p:nvSpPr>
        <p:spPr>
          <a:xfrm>
            <a:off x="62996" y="3821211"/>
            <a:ext cx="984146" cy="17851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User initiates egg creation (by sending 10 SOL to Validator Wallet) and rent exemption.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E67293-CF15-4C34-9F58-012A2E7A57E5}"/>
              </a:ext>
            </a:extLst>
          </p:cNvPr>
          <p:cNvSpPr txBox="1"/>
          <p:nvPr/>
        </p:nvSpPr>
        <p:spPr>
          <a:xfrm>
            <a:off x="353625" y="2109925"/>
            <a:ext cx="1871841" cy="76944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Upon receipt, mint creates egg token (FT) in an associated account to “creator’s” wallet.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773C9F-E5BF-4D03-B559-B5A3C8233147}"/>
              </a:ext>
            </a:extLst>
          </p:cNvPr>
          <p:cNvCxnSpPr>
            <a:cxnSpLocks/>
          </p:cNvCxnSpPr>
          <p:nvPr/>
        </p:nvCxnSpPr>
        <p:spPr>
          <a:xfrm>
            <a:off x="1558677" y="4857750"/>
            <a:ext cx="0" cy="824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75DB08A-469F-4D9F-9B48-D253295207E8}"/>
              </a:ext>
            </a:extLst>
          </p:cNvPr>
          <p:cNvSpPr txBox="1"/>
          <p:nvPr/>
        </p:nvSpPr>
        <p:spPr>
          <a:xfrm>
            <a:off x="1707403" y="5476240"/>
            <a:ext cx="2699681" cy="9002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On Epoch change, Mint creates a new line of FTs (all FTs of same Epoch have same value)</a:t>
            </a:r>
          </a:p>
          <a:p>
            <a:r>
              <a:rPr lang="en-US" sz="1050" dirty="0"/>
              <a:t>Any SOL that is in the validator account gets staked.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DFB8B8A-2458-48C7-9804-CC3F9D3D0C60}"/>
              </a:ext>
            </a:extLst>
          </p:cNvPr>
          <p:cNvSpPr/>
          <p:nvPr/>
        </p:nvSpPr>
        <p:spPr>
          <a:xfrm>
            <a:off x="383096" y="1707352"/>
            <a:ext cx="11425807" cy="226503"/>
          </a:xfrm>
          <a:prstGeom prst="rect">
            <a:avLst/>
          </a:prstGeom>
          <a:solidFill>
            <a:srgbClr val="D25EF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Staking</a:t>
            </a:r>
          </a:p>
        </p:txBody>
      </p:sp>
      <p:pic>
        <p:nvPicPr>
          <p:cNvPr id="69" name="Picture 8" descr="Money Icon 840244">
            <a:extLst>
              <a:ext uri="{FF2B5EF4-FFF2-40B4-BE49-F238E27FC236}">
                <a16:creationId xmlns:a16="http://schemas.microsoft.com/office/drawing/2014/main" id="{728F6521-578F-4112-B8CA-B7CF72B96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94" y="4371822"/>
            <a:ext cx="3905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E6DA3C3-98CB-43FC-A447-66B31FE39751}"/>
              </a:ext>
            </a:extLst>
          </p:cNvPr>
          <p:cNvCxnSpPr>
            <a:stCxn id="69" idx="0"/>
          </p:cNvCxnSpPr>
          <p:nvPr/>
        </p:nvCxnSpPr>
        <p:spPr>
          <a:xfrm flipV="1">
            <a:off x="2371257" y="1974794"/>
            <a:ext cx="27994" cy="2397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6" descr="User Icon 299904">
            <a:extLst>
              <a:ext uri="{FF2B5EF4-FFF2-40B4-BE49-F238E27FC236}">
                <a16:creationId xmlns:a16="http://schemas.microsoft.com/office/drawing/2014/main" id="{E2ED1F1F-2899-4308-B81C-DEE550D81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079" y="5647003"/>
            <a:ext cx="5524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A16C445B-64E5-4C2F-9BB6-B54D5859B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0529" y="5804952"/>
            <a:ext cx="420573" cy="332525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A960757-DAB1-49DF-B93E-635A38D8EA7A}"/>
              </a:ext>
            </a:extLst>
          </p:cNvPr>
          <p:cNvCxnSpPr/>
          <p:nvPr/>
        </p:nvCxnSpPr>
        <p:spPr>
          <a:xfrm flipH="1" flipV="1">
            <a:off x="9604541" y="5396901"/>
            <a:ext cx="1" cy="389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8" descr="Money Icon 840244">
            <a:extLst>
              <a:ext uri="{FF2B5EF4-FFF2-40B4-BE49-F238E27FC236}">
                <a16:creationId xmlns:a16="http://schemas.microsoft.com/office/drawing/2014/main" id="{24F59868-2364-4E5E-A5BC-28379D530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977" y="4711546"/>
            <a:ext cx="3905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325877-7492-464B-9C9D-1DE849C0E550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10157235" y="1944210"/>
            <a:ext cx="38005" cy="2767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EAC46A05-477D-495A-89FA-E45C2B6C9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4877" y="4424657"/>
            <a:ext cx="854211" cy="675380"/>
          </a:xfrm>
          <a:prstGeom prst="rect">
            <a:avLst/>
          </a:prstGeom>
        </p:spPr>
      </p:pic>
      <p:pic>
        <p:nvPicPr>
          <p:cNvPr id="1036" name="Picture 12" descr="Cartoon Flame Animation. Flame Background Stock Footage Video (100%  Royalty-free) 1031899247 | Shutterstock">
            <a:extLst>
              <a:ext uri="{FF2B5EF4-FFF2-40B4-BE49-F238E27FC236}">
                <a16:creationId xmlns:a16="http://schemas.microsoft.com/office/drawing/2014/main" id="{85D73019-364B-4F47-8B2A-C44115B77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2" t="7359" r="32569" b="7359"/>
          <a:stretch/>
        </p:blipFill>
        <p:spPr bwMode="auto">
          <a:xfrm>
            <a:off x="11359335" y="4637143"/>
            <a:ext cx="225293" cy="30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CCF9F9BB-B1E8-4BB8-A95E-F2B52EE6BEDD}"/>
              </a:ext>
            </a:extLst>
          </p:cNvPr>
          <p:cNvSpPr txBox="1"/>
          <p:nvPr/>
        </p:nvSpPr>
        <p:spPr>
          <a:xfrm>
            <a:off x="6597030" y="5447315"/>
            <a:ext cx="2118844" cy="9387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User wants to redeem his egg for his SOL (yolk of 10 + grail/rewards). If no eggs in egg wallet – egg wallet closed and rent returned.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9068DAB-0212-457C-B77F-54C5508D8866}"/>
              </a:ext>
            </a:extLst>
          </p:cNvPr>
          <p:cNvSpPr txBox="1"/>
          <p:nvPr/>
        </p:nvSpPr>
        <p:spPr>
          <a:xfrm>
            <a:off x="8355374" y="4306992"/>
            <a:ext cx="1542266" cy="76944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Handler runs a CRON job to un-stake on receipt of egg.</a:t>
            </a:r>
          </a:p>
        </p:txBody>
      </p:sp>
      <p:pic>
        <p:nvPicPr>
          <p:cNvPr id="86" name="Picture 6" descr="User Icon 299904">
            <a:extLst>
              <a:ext uri="{FF2B5EF4-FFF2-40B4-BE49-F238E27FC236}">
                <a16:creationId xmlns:a16="http://schemas.microsoft.com/office/drawing/2014/main" id="{E450549E-8395-4299-82B4-9CDBE7EF0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151" y="5672707"/>
            <a:ext cx="5524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" descr="Money Icon 840244">
            <a:extLst>
              <a:ext uri="{FF2B5EF4-FFF2-40B4-BE49-F238E27FC236}">
                <a16:creationId xmlns:a16="http://schemas.microsoft.com/office/drawing/2014/main" id="{69220D1D-0F08-4901-8856-E57FE5115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2032" y="5556430"/>
            <a:ext cx="646928" cy="64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A50250B-7B19-4B05-B958-52E049EFCFFD}"/>
              </a:ext>
            </a:extLst>
          </p:cNvPr>
          <p:cNvSpPr txBox="1"/>
          <p:nvPr/>
        </p:nvSpPr>
        <p:spPr>
          <a:xfrm>
            <a:off x="11136559" y="3535622"/>
            <a:ext cx="1024733" cy="90024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Egg is burnt, SOL (yolk + grail) is transferred to the user.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8AC5433-7D5F-4EEE-8DE1-BF56DC888A16}"/>
              </a:ext>
            </a:extLst>
          </p:cNvPr>
          <p:cNvCxnSpPr>
            <a:cxnSpLocks/>
          </p:cNvCxnSpPr>
          <p:nvPr/>
        </p:nvCxnSpPr>
        <p:spPr>
          <a:xfrm>
            <a:off x="11439525" y="5396901"/>
            <a:ext cx="0" cy="285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D5A339FE-006E-4DC7-A2B8-BA237E231B9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366240" y="588071"/>
            <a:ext cx="776827" cy="6141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47D80B-0B9F-4CA3-990F-DD1B4F6D1CA1}"/>
              </a:ext>
            </a:extLst>
          </p:cNvPr>
          <p:cNvSpPr txBox="1"/>
          <p:nvPr/>
        </p:nvSpPr>
        <p:spPr>
          <a:xfrm>
            <a:off x="123804" y="111402"/>
            <a:ext cx="4885429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??? How do I determine what the reward and value of each egg is???</a:t>
            </a:r>
          </a:p>
        </p:txBody>
      </p:sp>
    </p:spTree>
    <p:extLst>
      <p:ext uri="{BB962C8B-B14F-4D97-AF65-F5344CB8AC3E}">
        <p14:creationId xmlns:p14="http://schemas.microsoft.com/office/powerpoint/2010/main" val="388639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60485-C34A-4248-AB01-536E62F13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Orphic Finance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19AD9-36E0-4D83-8A39-5C6696EE2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986" y="2422301"/>
            <a:ext cx="11258878" cy="4121112"/>
          </a:xfrm>
        </p:spPr>
        <p:txBody>
          <a:bodyPr>
            <a:normAutofit/>
          </a:bodyPr>
          <a:lstStyle/>
          <a:p>
            <a:r>
              <a:rPr lang="en-US" b="1" dirty="0"/>
              <a:t>Joined the ecosystem during the Serum Hackathon</a:t>
            </a:r>
          </a:p>
          <a:p>
            <a:endParaRPr lang="en-US" b="1" dirty="0"/>
          </a:p>
          <a:p>
            <a:r>
              <a:rPr lang="en-US" b="1" dirty="0"/>
              <a:t>@jpcreedon </a:t>
            </a:r>
            <a:r>
              <a:rPr lang="en-US" dirty="0"/>
              <a:t>– 6 years in crypto, 10 years product management</a:t>
            </a:r>
          </a:p>
          <a:p>
            <a:r>
              <a:rPr lang="en-US" b="1" dirty="0"/>
              <a:t>@thanosv </a:t>
            </a:r>
            <a:r>
              <a:rPr lang="en-US" dirty="0"/>
              <a:t>– 5 years in crypto, 30 years in development</a:t>
            </a:r>
          </a:p>
          <a:p>
            <a:r>
              <a:rPr lang="en-US" b="1" dirty="0"/>
              <a:t>@lsxliron </a:t>
            </a:r>
            <a:r>
              <a:rPr lang="en-US" dirty="0"/>
              <a:t>– 1 year in crypto, 15 years in development</a:t>
            </a:r>
          </a:p>
          <a:p>
            <a:r>
              <a:rPr lang="en-US" b="1" dirty="0"/>
              <a:t>@mijkenator </a:t>
            </a:r>
            <a:r>
              <a:rPr lang="en-US" dirty="0"/>
              <a:t>– 3 years in crypto, 20 years in development</a:t>
            </a:r>
          </a:p>
          <a:p>
            <a:r>
              <a:rPr lang="en-US" b="1" dirty="0"/>
              <a:t>@mhuang88 </a:t>
            </a:r>
            <a:r>
              <a:rPr lang="en-US" dirty="0"/>
              <a:t>– 2 years in crypto, 15 years in development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https://github.com/IceBlockDev/archeio-solanaszn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F49BB-E4B0-4FB9-9CF3-D3FA9E538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9232" y="614653"/>
            <a:ext cx="731348" cy="5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32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60485-C34A-4248-AB01-536E62F13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Archeio</a:t>
            </a:r>
            <a:r>
              <a:rPr lang="en-US" dirty="0"/>
              <a:t>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19AD9-36E0-4D83-8A39-5C6696EE2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985" y="2321633"/>
            <a:ext cx="9817845" cy="4255336"/>
          </a:xfrm>
        </p:spPr>
        <p:txBody>
          <a:bodyPr>
            <a:normAutofit/>
          </a:bodyPr>
          <a:lstStyle/>
          <a:p>
            <a:r>
              <a:rPr lang="en-US" b="1" dirty="0"/>
              <a:t>Why Build </a:t>
            </a:r>
            <a:r>
              <a:rPr lang="en-US" b="1" dirty="0" err="1"/>
              <a:t>Archeio</a:t>
            </a:r>
            <a:r>
              <a:rPr lang="en-US" b="1" dirty="0"/>
              <a:t>?</a:t>
            </a:r>
          </a:p>
          <a:p>
            <a:pPr lvl="1"/>
            <a:r>
              <a:rPr lang="en-US" dirty="0"/>
              <a:t>We needed to figure out how much our Cosmic Eggs were worth (ultimately this is why we went down this road) – we needed to tie a stake account to a given token</a:t>
            </a:r>
          </a:p>
          <a:p>
            <a:pPr lvl="1"/>
            <a:r>
              <a:rPr lang="en-US" dirty="0"/>
              <a:t>We wanted to see how our balances changed over-time – added a table behind </a:t>
            </a:r>
            <a:r>
              <a:rPr lang="en-US" dirty="0" err="1"/>
              <a:t>Archeio</a:t>
            </a:r>
            <a:r>
              <a:rPr lang="en-US" dirty="0"/>
              <a:t> that will create history over time (per epoch change or per minute and creating various time slides through a candle keeper)</a:t>
            </a:r>
          </a:p>
          <a:p>
            <a:pPr lvl="1"/>
            <a:r>
              <a:rPr lang="en-US" dirty="0"/>
              <a:t>Enable users to create entries via their Programs or via the </a:t>
            </a:r>
            <a:r>
              <a:rPr lang="en-US" dirty="0" err="1"/>
              <a:t>Archeio</a:t>
            </a:r>
            <a:r>
              <a:rPr lang="en-US" dirty="0"/>
              <a:t> UI</a:t>
            </a:r>
          </a:p>
          <a:p>
            <a:pPr lvl="1"/>
            <a:r>
              <a:rPr lang="en-US" dirty="0"/>
              <a:t>Enable users to create valuation methods for tokens (whether changed on epoch via pointed account or a </a:t>
            </a:r>
            <a:r>
              <a:rPr lang="en-US" dirty="0" err="1"/>
              <a:t>dex</a:t>
            </a:r>
            <a:r>
              <a:rPr lang="en-US" dirty="0"/>
              <a:t> or series of inputs via TWAP or VWAP)</a:t>
            </a:r>
          </a:p>
          <a:p>
            <a:pPr lvl="1"/>
            <a:r>
              <a:rPr lang="en-US" dirty="0"/>
              <a:t>Create an immutable token registry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https://github.com/IceBlockDev/artifacts/blob/main/wp/Orphic-Finance-Whitepaper-v0.2.pdf</a:t>
            </a:r>
            <a:r>
              <a:rPr lang="en-US" dirty="0"/>
              <a:t> - section 4</a:t>
            </a:r>
          </a:p>
          <a:p>
            <a:pPr lvl="1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3DF3D5B-B796-4376-80CA-3D913284D2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366241" y="588071"/>
            <a:ext cx="776825" cy="61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12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AF73A-F17B-478A-9C34-BDDF63722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Archeio</a:t>
            </a:r>
            <a:r>
              <a:rPr lang="en-US" dirty="0"/>
              <a:t> Features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C6DFA8-CB23-4BA1-A863-84E03DE21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2315361"/>
            <a:ext cx="4825157" cy="503341"/>
          </a:xfrm>
        </p:spPr>
        <p:txBody>
          <a:bodyPr/>
          <a:lstStyle/>
          <a:p>
            <a:r>
              <a:rPr lang="en-US" dirty="0"/>
              <a:t>Required Fields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D93581-D0BD-4F2D-A97E-9098E7EDA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4954" y="2818702"/>
            <a:ext cx="4825158" cy="32010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Name</a:t>
            </a:r>
          </a:p>
          <a:p>
            <a:r>
              <a:rPr lang="en-US" dirty="0"/>
              <a:t>Token Ticker</a:t>
            </a:r>
          </a:p>
          <a:p>
            <a:r>
              <a:rPr lang="en-US" dirty="0"/>
              <a:t>Mint Address</a:t>
            </a:r>
          </a:p>
          <a:p>
            <a:pPr lvl="1"/>
            <a:r>
              <a:rPr lang="en-US" dirty="0"/>
              <a:t>Mint State</a:t>
            </a:r>
          </a:p>
          <a:p>
            <a:pPr lvl="1"/>
            <a:r>
              <a:rPr lang="en-US" dirty="0"/>
              <a:t>Circulating Supply</a:t>
            </a:r>
          </a:p>
          <a:p>
            <a:r>
              <a:rPr lang="en-US" dirty="0"/>
              <a:t>Auth</a:t>
            </a:r>
          </a:p>
          <a:p>
            <a:r>
              <a:rPr lang="en-US" dirty="0"/>
              <a:t>Collateral (to be integrated)</a:t>
            </a:r>
          </a:p>
          <a:p>
            <a:r>
              <a:rPr lang="en-US" dirty="0"/>
              <a:t>Project URL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9C36FE-972D-44FE-9A88-108782B410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8712" y="2315362"/>
            <a:ext cx="4825159" cy="503340"/>
          </a:xfrm>
        </p:spPr>
        <p:txBody>
          <a:bodyPr/>
          <a:lstStyle/>
          <a:p>
            <a:r>
              <a:rPr lang="en-US" dirty="0"/>
              <a:t>Non-required fields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C02C5E-FB13-4AF8-BE5F-4937499E4D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8710" y="2818702"/>
            <a:ext cx="4825159" cy="32010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Icon</a:t>
            </a:r>
          </a:p>
          <a:p>
            <a:r>
              <a:rPr lang="en-US" dirty="0"/>
              <a:t>Normalized Version (unique)</a:t>
            </a:r>
          </a:p>
          <a:p>
            <a:r>
              <a:rPr lang="en-US" dirty="0"/>
              <a:t>Value Method</a:t>
            </a:r>
          </a:p>
          <a:p>
            <a:r>
              <a:rPr lang="en-US" dirty="0"/>
              <a:t>Historical Flag</a:t>
            </a:r>
          </a:p>
          <a:p>
            <a:r>
              <a:rPr lang="en-US" dirty="0"/>
              <a:t>Listed Locations</a:t>
            </a:r>
          </a:p>
          <a:p>
            <a:r>
              <a:rPr lang="en-US" dirty="0"/>
              <a:t>Borrowing Rate</a:t>
            </a:r>
          </a:p>
          <a:p>
            <a:r>
              <a:rPr lang="en-US" dirty="0"/>
              <a:t>Lending Rate</a:t>
            </a:r>
          </a:p>
          <a:p>
            <a:r>
              <a:rPr lang="en-US" dirty="0"/>
              <a:t>Tags</a:t>
            </a:r>
          </a:p>
          <a:p>
            <a:r>
              <a:rPr lang="en-US" dirty="0"/>
              <a:t>Parentage – create a group of entries for NFTs or tokens like “Cosmic Eggs”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086116-D8EA-4B61-9C5E-FB349F00FF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66241" y="588071"/>
            <a:ext cx="776824" cy="61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08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29959-6588-45AF-902E-0D4920119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Archeio</a:t>
            </a:r>
            <a:r>
              <a:rPr lang="en-US" dirty="0"/>
              <a:t> Token List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F26C06-EFE3-4904-BF9B-E4136B7BA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38" y="1937855"/>
            <a:ext cx="6486419" cy="469366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F065E92-3BAB-4781-8521-EAA491D9F858}"/>
              </a:ext>
            </a:extLst>
          </p:cNvPr>
          <p:cNvSpPr txBox="1">
            <a:spLocks/>
          </p:cNvSpPr>
          <p:nvPr/>
        </p:nvSpPr>
        <p:spPr>
          <a:xfrm>
            <a:off x="8147654" y="2467742"/>
            <a:ext cx="3750731" cy="400016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Allow users to create a token entry via UI and make it discoverable (via Solana Tags or custom user tags)</a:t>
            </a:r>
          </a:p>
          <a:p>
            <a:r>
              <a:rPr lang="en-US" dirty="0"/>
              <a:t>Users can drill-down to see more information including:</a:t>
            </a:r>
          </a:p>
          <a:p>
            <a:pPr lvl="1"/>
            <a:r>
              <a:rPr lang="en-US" dirty="0"/>
              <a:t>Historical Data</a:t>
            </a:r>
          </a:p>
          <a:p>
            <a:pPr lvl="1"/>
            <a:r>
              <a:rPr lang="en-US" dirty="0"/>
              <a:t>Data extraction (by frequency)</a:t>
            </a:r>
          </a:p>
          <a:p>
            <a:pPr lvl="1"/>
            <a:r>
              <a:rPr lang="en-US" dirty="0"/>
              <a:t>Token Markets (where you can interact with a token – will capture through service integrations)</a:t>
            </a:r>
          </a:p>
          <a:p>
            <a:pPr lvl="1"/>
            <a:r>
              <a:rPr lang="en-US" dirty="0"/>
              <a:t>Token Holders (list of wallets holding a given token on Solana – if applicable)</a:t>
            </a:r>
          </a:p>
          <a:p>
            <a:pPr lvl="1"/>
            <a:r>
              <a:rPr lang="en-US" dirty="0"/>
              <a:t>Token Registry Changes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670B61-2A71-4380-8860-37D85C726F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366241" y="588071"/>
            <a:ext cx="776825" cy="61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32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60485-C34A-4248-AB01-536E62F13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Archeio</a:t>
            </a:r>
            <a:r>
              <a:rPr lang="en-US" dirty="0"/>
              <a:t> Creation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3DF3D5B-B796-4376-80CA-3D913284D2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66300" y="588071"/>
            <a:ext cx="776706" cy="6141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E34D54-570D-4EFF-BCFB-9FA9B3793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50" y="2467743"/>
            <a:ext cx="7449424" cy="387081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A014D1D-F6DA-44EB-9C54-9175EDE45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7654" y="2467743"/>
            <a:ext cx="3750731" cy="3870818"/>
          </a:xfrm>
        </p:spPr>
        <p:txBody>
          <a:bodyPr>
            <a:normAutofit/>
          </a:bodyPr>
          <a:lstStyle/>
          <a:p>
            <a:r>
              <a:rPr lang="en-US" dirty="0"/>
              <a:t>Example record created via Cosmic Eggs program</a:t>
            </a:r>
          </a:p>
          <a:p>
            <a:pPr lvl="1"/>
            <a:r>
              <a:rPr lang="en-US" dirty="0"/>
              <a:t>Users can interact with </a:t>
            </a:r>
            <a:r>
              <a:rPr lang="en-US" dirty="0" err="1"/>
              <a:t>Archeio</a:t>
            </a:r>
            <a:r>
              <a:rPr lang="en-US" dirty="0"/>
              <a:t> programmatically or manually via the UI</a:t>
            </a:r>
          </a:p>
          <a:p>
            <a:r>
              <a:rPr lang="en-US" dirty="0"/>
              <a:t>Users can paint their entries with Meta data including calculations for value</a:t>
            </a:r>
          </a:p>
          <a:p>
            <a:pPr lvl="1"/>
            <a:r>
              <a:rPr lang="en-US" dirty="0"/>
              <a:t>Users can choose to have </a:t>
            </a:r>
            <a:r>
              <a:rPr lang="en-US" dirty="0" err="1"/>
              <a:t>Archeio</a:t>
            </a:r>
            <a:r>
              <a:rPr lang="en-US" dirty="0"/>
              <a:t> store history or just provide a spot value</a:t>
            </a:r>
          </a:p>
          <a:p>
            <a:r>
              <a:rPr lang="en-US" dirty="0">
                <a:hlinkClick r:id="rId4"/>
              </a:rPr>
              <a:t>API DOCS </a:t>
            </a:r>
            <a:r>
              <a:rPr lang="en-US" dirty="0"/>
              <a:t>for </a:t>
            </a:r>
            <a:r>
              <a:rPr lang="en-US" dirty="0" err="1"/>
              <a:t>Archeio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724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536C5-C188-4ECA-B398-8D9790878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Cosmic Eggs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Archeio</a:t>
            </a:r>
            <a:r>
              <a:rPr lang="en-US" dirty="0">
                <a:sym typeface="Wingdings" panose="05000000000000000000" pitchFamily="2" charset="2"/>
              </a:rPr>
              <a:t> Integration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AA0DA-3E7E-42D7-888B-4F696F8C6B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66241" y="588071"/>
            <a:ext cx="776825" cy="6141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FF390CD-5ED2-4059-BC6E-533611A00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02" y="2427594"/>
            <a:ext cx="6887361" cy="386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AB84CB-2F34-4BD8-96A9-607BEBA400E9}"/>
              </a:ext>
            </a:extLst>
          </p:cNvPr>
          <p:cNvSpPr txBox="1">
            <a:spLocks/>
          </p:cNvSpPr>
          <p:nvPr/>
        </p:nvSpPr>
        <p:spPr>
          <a:xfrm>
            <a:off x="8147654" y="2467743"/>
            <a:ext cx="3750731" cy="3829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the first Egg of an epoch is created (someone creates it) </a:t>
            </a:r>
            <a:r>
              <a:rPr lang="en-US" dirty="0" err="1"/>
              <a:t>Archeio</a:t>
            </a:r>
            <a:r>
              <a:rPr lang="en-US" dirty="0"/>
              <a:t> adds an entry to the Token registry</a:t>
            </a:r>
          </a:p>
          <a:p>
            <a:r>
              <a:rPr lang="en-US" dirty="0"/>
              <a:t>Cosmic Eggs program automatically sends meta information to </a:t>
            </a:r>
            <a:r>
              <a:rPr lang="en-US" dirty="0" err="1"/>
              <a:t>Archeio</a:t>
            </a:r>
            <a:r>
              <a:rPr lang="en-US" dirty="0"/>
              <a:t>, which creates the listing</a:t>
            </a:r>
          </a:p>
          <a:p>
            <a:r>
              <a:rPr lang="en-US" dirty="0" err="1"/>
              <a:t>Archeio</a:t>
            </a:r>
            <a:r>
              <a:rPr lang="en-US" dirty="0"/>
              <a:t> uses the stake account and circulating supply to create its’ listing</a:t>
            </a:r>
          </a:p>
        </p:txBody>
      </p:sp>
    </p:spTree>
    <p:extLst>
      <p:ext uri="{BB962C8B-B14F-4D97-AF65-F5344CB8AC3E}">
        <p14:creationId xmlns:p14="http://schemas.microsoft.com/office/powerpoint/2010/main" val="3458052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536C5-C188-4ECA-B398-8D9790878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Archeio</a:t>
            </a:r>
            <a:r>
              <a:rPr lang="en-US" dirty="0"/>
              <a:t> Monetization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00E84E5-4DD3-4D3B-A9A0-640BB57DB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Listing creation/modification/removal (minimal fee / to prevent hammering service)</a:t>
            </a:r>
          </a:p>
          <a:p>
            <a:r>
              <a:rPr lang="en-US" dirty="0"/>
              <a:t>Posting Collateral (potentially leverage-able) – forfeiting of collateral from bad acting</a:t>
            </a:r>
          </a:p>
          <a:p>
            <a:pPr marL="0" indent="0">
              <a:buNone/>
            </a:pPr>
            <a:r>
              <a:rPr lang="en-US" dirty="0"/>
              <a:t>Future Considerations</a:t>
            </a:r>
          </a:p>
          <a:p>
            <a:r>
              <a:rPr lang="en-US" dirty="0"/>
              <a:t>Token creation (create and customize)</a:t>
            </a:r>
          </a:p>
          <a:p>
            <a:r>
              <a:rPr lang="en-US" dirty="0"/>
              <a:t>Operating token sales (escrow, conditional based sales and milestone defined distribution)</a:t>
            </a:r>
          </a:p>
          <a:p>
            <a:r>
              <a:rPr lang="en-US" dirty="0"/>
              <a:t>Node operation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AA0DA-3E7E-42D7-888B-4F696F8C6B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66241" y="588071"/>
            <a:ext cx="776825" cy="61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78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DABDE-0AD6-448F-85FC-328334263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Orphic Finance Roadmap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59ECB-618C-4C19-9CA9-14392B6986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66240" y="588071"/>
            <a:ext cx="776827" cy="614196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65F750E-6F6E-4F6E-BAAB-22BAED0C69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3069106"/>
              </p:ext>
            </p:extLst>
          </p:nvPr>
        </p:nvGraphicFramePr>
        <p:xfrm>
          <a:off x="417585" y="2390862"/>
          <a:ext cx="11356829" cy="3665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6007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43393</TotalTime>
  <Words>874</Words>
  <Application>Microsoft Office PowerPoint</Application>
  <PresentationFormat>Widescreen</PresentationFormat>
  <Paragraphs>134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 Boardroom</vt:lpstr>
      <vt:lpstr>Orphic Finance</vt:lpstr>
      <vt:lpstr>Orphic Finance Team</vt:lpstr>
      <vt:lpstr>Archeio Introduction</vt:lpstr>
      <vt:lpstr>Archeio Features</vt:lpstr>
      <vt:lpstr>Archeio Token List</vt:lpstr>
      <vt:lpstr>Archeio Creation</vt:lpstr>
      <vt:lpstr>Cosmic Eggs  Archeio Integration</vt:lpstr>
      <vt:lpstr>Archeio Monetization</vt:lpstr>
      <vt:lpstr>Orphic Finance Roadmap</vt:lpstr>
      <vt:lpstr>Foundational Piece Updates</vt:lpstr>
      <vt:lpstr>Progress Thus Far</vt:lpstr>
      <vt:lpstr>Reminder: Cosmic Eggs Workflow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Steak &amp; Eggs</dc:title>
  <dc:creator>JP Creedon</dc:creator>
  <cp:lastModifiedBy>JP Creedon</cp:lastModifiedBy>
  <cp:revision>62</cp:revision>
  <dcterms:created xsi:type="dcterms:W3CDTF">2021-03-01T13:53:00Z</dcterms:created>
  <dcterms:modified xsi:type="dcterms:W3CDTF">2021-06-08T04:12:35Z</dcterms:modified>
</cp:coreProperties>
</file>